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6"/>
  </p:notesMasterIdLst>
  <p:sldIdLst>
    <p:sldId id="257" r:id="rId5"/>
    <p:sldId id="704" r:id="rId6"/>
    <p:sldId id="699" r:id="rId7"/>
    <p:sldId id="756" r:id="rId8"/>
    <p:sldId id="754" r:id="rId9"/>
    <p:sldId id="757" r:id="rId10"/>
    <p:sldId id="755" r:id="rId11"/>
    <p:sldId id="750" r:id="rId12"/>
    <p:sldId id="758" r:id="rId13"/>
    <p:sldId id="759" r:id="rId14"/>
    <p:sldId id="773" r:id="rId15"/>
    <p:sldId id="775" r:id="rId16"/>
    <p:sldId id="776" r:id="rId17"/>
    <p:sldId id="751" r:id="rId18"/>
    <p:sldId id="765" r:id="rId19"/>
    <p:sldId id="763" r:id="rId20"/>
    <p:sldId id="772" r:id="rId21"/>
    <p:sldId id="753" r:id="rId22"/>
    <p:sldId id="782" r:id="rId23"/>
    <p:sldId id="768" r:id="rId24"/>
    <p:sldId id="76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CB3D01-64E5-A470-E662-361E9A9A9EF5}" name="Megan Taylor (DHHS)" initials="M(" userId="S::megan.taylor_familysafety.vic.gov.au#ext#@vicgov.onmicrosoft.com::4147922b-d8e0-4ba2-9913-fba5a5fd2308" providerId="AD"/>
  <p188:author id="{60AB6A2F-4CDE-492B-80DE-D25EECE1300C}" name="Gwen Cruise (DPC)" initials="G(" userId="S::gwen.cruise@dpc.vic.gov.au::39c75b4d-4b7a-476f-91d0-4c2b1cb5b705" providerId="AD"/>
  <p188:author id="{F3151970-6EFE-FE5A-E002-45B8ACA24A54}" name="Cassandra Mancuso (DHHS)" initials="C(" userId="S::cassandra.mancuso_familysafety.vic.gov.au#ext#@vicgov.onmicrosoft.com::f6c52930-a85d-4ad9-8823-f997ca3e9bf7" providerId="AD"/>
  <p188:author id="{735E70DA-CFD4-32B9-682D-ECA904DB2AC6}" name="Emily Dunstan" initials="ED" userId="S::emily.dunstan_sustainability.vic.gov.au#ext#@vicgov.onmicrosoft.com::8191d235-c0c9-421a-82bc-159d5b1c6abf" providerId="AD"/>
  <p188:author id="{776468F0-87A4-B073-3C0C-CD3B4A5427E1}" name="Donna x Thompson (DHHS)" initials="D(" userId="S::donna.x.thompson_familysafety.vic.gov.au#ext#@vicgov.onmicrosoft.com::013ff957-9683-4ef2-a880-6587de4179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im Hannan (DPC)" initials="TH( [2]" lastIdx="6" clrIdx="6">
    <p:extLst>
      <p:ext uri="{19B8F6BF-5375-455C-9EA6-DF929625EA0E}">
        <p15:presenceInfo xmlns:p15="http://schemas.microsoft.com/office/powerpoint/2012/main" userId="S::tim.hannan@dpc.vic.gov.au::5ddcf09c-1eb3-4cbf-8470-a34b8d5cc415" providerId="AD"/>
      </p:ext>
    </p:extLst>
  </p:cmAuthor>
  <p:cmAuthor id="1" name="Tim Hannan (DPC)" initials="TH(" lastIdx="2" clrIdx="0">
    <p:extLst>
      <p:ext uri="{19B8F6BF-5375-455C-9EA6-DF929625EA0E}">
        <p15:presenceInfo xmlns:p15="http://schemas.microsoft.com/office/powerpoint/2012/main" userId="S::tim.hannan@dpc.vic.gov.au::2121a753-55da-464d-978d-63d03c70e91d" providerId="AD"/>
      </p:ext>
    </p:extLst>
  </p:cmAuthor>
  <p:cmAuthor id="8" name="Megan Taylor (DHHS)" initials="MT(" lastIdx="9" clrIdx="7">
    <p:extLst>
      <p:ext uri="{19B8F6BF-5375-455C-9EA6-DF929625EA0E}">
        <p15:presenceInfo xmlns:p15="http://schemas.microsoft.com/office/powerpoint/2012/main" userId="S::Megan.Taylor@familysafety.vic.gov.au::c4669ca5-a721-45c0-8859-575f648d395d" providerId="AD"/>
      </p:ext>
    </p:extLst>
  </p:cmAuthor>
  <p:cmAuthor id="2" name="Chiara Varazzani (DPC)" initials="CV(" lastIdx="5" clrIdx="1">
    <p:extLst>
      <p:ext uri="{19B8F6BF-5375-455C-9EA6-DF929625EA0E}">
        <p15:presenceInfo xmlns:p15="http://schemas.microsoft.com/office/powerpoint/2012/main" userId="S::chiara.varazzani@dpc.vic.gov.au::5cc6e69e-869f-4c79-81ca-77e1daad7c52" providerId="AD"/>
      </p:ext>
    </p:extLst>
  </p:cmAuthor>
  <p:cmAuthor id="9" name="Donna x Thompson (DHHS)" initials="D(" lastIdx="4" clrIdx="8">
    <p:extLst>
      <p:ext uri="{19B8F6BF-5375-455C-9EA6-DF929625EA0E}">
        <p15:presenceInfo xmlns:p15="http://schemas.microsoft.com/office/powerpoint/2012/main" userId="S::donna.x.thompson_familysafety.vic.gov.au#ext#@vicgov.onmicrosoft.com::013ff957-9683-4ef2-a880-6587de4179c2" providerId="AD"/>
      </p:ext>
    </p:extLst>
  </p:cmAuthor>
  <p:cmAuthor id="3" name="Gwen Cruise (DPC)" initials="GC(" lastIdx="22" clrIdx="2">
    <p:extLst>
      <p:ext uri="{19B8F6BF-5375-455C-9EA6-DF929625EA0E}">
        <p15:presenceInfo xmlns:p15="http://schemas.microsoft.com/office/powerpoint/2012/main" userId="S::gwen.cruise@dpc.vic.gov.au::39c75b4d-4b7a-476f-91d0-4c2b1cb5b705" providerId="AD"/>
      </p:ext>
    </p:extLst>
  </p:cmAuthor>
  <p:cmAuthor id="10" name="Anna Alexander (DHHS)" initials="AA(" lastIdx="1" clrIdx="9">
    <p:extLst>
      <p:ext uri="{19B8F6BF-5375-455C-9EA6-DF929625EA0E}">
        <p15:presenceInfo xmlns:p15="http://schemas.microsoft.com/office/powerpoint/2012/main" userId="S::Anna.Alexander@familysafety.vic.gov.au::6d3e0029-30ad-4afa-aa3c-9848ba351584" providerId="AD"/>
      </p:ext>
    </p:extLst>
  </p:cmAuthor>
  <p:cmAuthor id="4" name="Robyn Miller (DPC)" initials="R(" lastIdx="6" clrIdx="3">
    <p:extLst>
      <p:ext uri="{19B8F6BF-5375-455C-9EA6-DF929625EA0E}">
        <p15:presenceInfo xmlns:p15="http://schemas.microsoft.com/office/powerpoint/2012/main" userId="S::robyn.miller@dpc.vic.gov.au::f36b4bc7-13c4-44bf-acc1-7766edfc66fe" providerId="AD"/>
      </p:ext>
    </p:extLst>
  </p:cmAuthor>
  <p:cmAuthor id="5" name="Kate Phillips (DPC)" initials="KP(" lastIdx="1" clrIdx="4">
    <p:extLst>
      <p:ext uri="{19B8F6BF-5375-455C-9EA6-DF929625EA0E}">
        <p15:presenceInfo xmlns:p15="http://schemas.microsoft.com/office/powerpoint/2012/main" userId="S::kate.phillips@dpc.vic.gov.au::e47133fb-cfce-410a-847d-eb8690be83b0" providerId="AD"/>
      </p:ext>
    </p:extLst>
  </p:cmAuthor>
  <p:cmAuthor id="6" name="Fiona Grinwald (DPC)" initials="F(" lastIdx="7" clrIdx="5">
    <p:extLst>
      <p:ext uri="{19B8F6BF-5375-455C-9EA6-DF929625EA0E}">
        <p15:presenceInfo xmlns:p15="http://schemas.microsoft.com/office/powerpoint/2012/main" userId="S::fiona.grinwald@dpc.vic.gov.au::aed701ea-a86c-4777-b498-c007b8d26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9EA"/>
    <a:srgbClr val="DCDDDF"/>
    <a:srgbClr val="DE8DEE"/>
    <a:srgbClr val="D9D9D9"/>
    <a:srgbClr val="F2F2F2"/>
    <a:srgbClr val="00C1D0"/>
    <a:srgbClr val="0072CE"/>
    <a:srgbClr val="00569B"/>
    <a:srgbClr val="FCC106"/>
    <a:srgbClr val="FFBA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5F60D-FCBE-EB9A-A708-45FC8D4674B6}" v="7" dt="2021-01-08T06:15:42.361"/>
    <p1510:client id="{0DF28739-AF4E-4934-BBC5-BFDDF021FBE1}" v="654" dt="2020-12-21T01:00:30.123"/>
    <p1510:client id="{3ABD9508-18A4-5A57-C20B-6B36435CE709}" v="4" dt="2021-01-14T05:34:45.428"/>
    <p1510:client id="{7023052D-7D6C-2AE9-8EF9-C0E5000EBDF1}" v="3" dt="2020-12-22T06:57:39.106"/>
    <p1510:client id="{91DC1701-EBC9-15E5-0890-7EF9167E26E2}" v="56" dt="2021-01-06T03:55:11.907"/>
    <p1510:client id="{97BA3DBC-916A-468B-C145-DED36D358DA5}" v="161" dt="2020-12-21T01:00:52.505"/>
    <p1510:client id="{A49331BC-9A1F-4D60-0864-839E3691470C}" v="1" dt="2021-01-14T04:50:06.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Hannan (DPC)" userId="S::tim.hannan@dpc.vic.gov.au::2121a753-55da-464d-978d-63d03c70e91d" providerId="AD" clId="Web-{3ABD9508-18A4-5A57-C20B-6B36435CE709}"/>
    <pc:docChg chg="">
      <pc:chgData name="Tim Hannan (DPC)" userId="S::tim.hannan@dpc.vic.gov.au::2121a753-55da-464d-978d-63d03c70e91d" providerId="AD" clId="Web-{3ABD9508-18A4-5A57-C20B-6B36435CE709}" dt="2021-01-14T05:34:45.428" v="3"/>
      <pc:docMkLst>
        <pc:docMk/>
      </pc:docMkLst>
      <pc:sldChg chg="delCm">
        <pc:chgData name="Tim Hannan (DPC)" userId="S::tim.hannan@dpc.vic.gov.au::2121a753-55da-464d-978d-63d03c70e91d" providerId="AD" clId="Web-{3ABD9508-18A4-5A57-C20B-6B36435CE709}" dt="2021-01-14T05:34:34.474" v="0"/>
        <pc:sldMkLst>
          <pc:docMk/>
          <pc:sldMk cId="1806752431" sldId="758"/>
        </pc:sldMkLst>
      </pc:sldChg>
      <pc:sldChg chg="delCm">
        <pc:chgData name="Tim Hannan (DPC)" userId="S::tim.hannan@dpc.vic.gov.au::2121a753-55da-464d-978d-63d03c70e91d" providerId="AD" clId="Web-{3ABD9508-18A4-5A57-C20B-6B36435CE709}" dt="2021-01-14T05:34:45.428" v="3"/>
        <pc:sldMkLst>
          <pc:docMk/>
          <pc:sldMk cId="283617745" sldId="772"/>
        </pc:sldMkLst>
      </pc:sldChg>
      <pc:sldChg chg="delCm">
        <pc:chgData name="Tim Hannan (DPC)" userId="S::tim.hannan@dpc.vic.gov.au::2121a753-55da-464d-978d-63d03c70e91d" providerId="AD" clId="Web-{3ABD9508-18A4-5A57-C20B-6B36435CE709}" dt="2021-01-14T05:34:37.756" v="1"/>
        <pc:sldMkLst>
          <pc:docMk/>
          <pc:sldMk cId="4247173274" sldId="773"/>
        </pc:sldMkLst>
      </pc:sldChg>
      <pc:sldChg chg="delCm">
        <pc:chgData name="Tim Hannan (DPC)" userId="S::tim.hannan@dpc.vic.gov.au::2121a753-55da-464d-978d-63d03c70e91d" providerId="AD" clId="Web-{3ABD9508-18A4-5A57-C20B-6B36435CE709}" dt="2021-01-14T05:34:41.693" v="2"/>
        <pc:sldMkLst>
          <pc:docMk/>
          <pc:sldMk cId="3110460110" sldId="775"/>
        </pc:sldMkLst>
      </pc:sldChg>
    </pc:docChg>
  </pc:docChgLst>
  <pc:docChgLst>
    <pc:chgData name="Gwen Cruise (DPC)" userId="S::gwen.cruise@dpc.vic.gov.au::39c75b4d-4b7a-476f-91d0-4c2b1cb5b705" providerId="AD" clId="Web-{0D25F60D-FCBE-EB9A-A708-45FC8D4674B6}"/>
    <pc:docChg chg="modSld">
      <pc:chgData name="Gwen Cruise (DPC)" userId="S::gwen.cruise@dpc.vic.gov.au::39c75b4d-4b7a-476f-91d0-4c2b1cb5b705" providerId="AD" clId="Web-{0D25F60D-FCBE-EB9A-A708-45FC8D4674B6}" dt="2021-01-08T06:15:42.361" v="6"/>
      <pc:docMkLst>
        <pc:docMk/>
      </pc:docMkLst>
      <pc:sldChg chg="delCm">
        <pc:chgData name="Gwen Cruise (DPC)" userId="S::gwen.cruise@dpc.vic.gov.au::39c75b4d-4b7a-476f-91d0-4c2b1cb5b705" providerId="AD" clId="Web-{0D25F60D-FCBE-EB9A-A708-45FC8D4674B6}" dt="2021-01-08T06:15:42.361" v="6"/>
        <pc:sldMkLst>
          <pc:docMk/>
          <pc:sldMk cId="1346535419" sldId="765"/>
        </pc:sldMkLst>
      </pc:sldChg>
      <pc:sldChg chg="modSp delCm">
        <pc:chgData name="Gwen Cruise (DPC)" userId="S::gwen.cruise@dpc.vic.gov.au::39c75b4d-4b7a-476f-91d0-4c2b1cb5b705" providerId="AD" clId="Web-{0D25F60D-FCBE-EB9A-A708-45FC8D4674B6}" dt="2021-01-08T06:15:11.219" v="2" actId="20577"/>
        <pc:sldMkLst>
          <pc:docMk/>
          <pc:sldMk cId="4247173274" sldId="773"/>
        </pc:sldMkLst>
        <pc:spChg chg="mod">
          <ac:chgData name="Gwen Cruise (DPC)" userId="S::gwen.cruise@dpc.vic.gov.au::39c75b4d-4b7a-476f-91d0-4c2b1cb5b705" providerId="AD" clId="Web-{0D25F60D-FCBE-EB9A-A708-45FC8D4674B6}" dt="2021-01-08T06:15:11.219" v="2" actId="20577"/>
          <ac:spMkLst>
            <pc:docMk/>
            <pc:sldMk cId="4247173274" sldId="773"/>
            <ac:spMk id="25" creationId="{F90994F4-65E1-4ADE-82B5-4F798AA27B81}"/>
          </ac:spMkLst>
        </pc:spChg>
      </pc:sldChg>
      <pc:sldChg chg="modSp delCm">
        <pc:chgData name="Gwen Cruise (DPC)" userId="S::gwen.cruise@dpc.vic.gov.au::39c75b4d-4b7a-476f-91d0-4c2b1cb5b705" providerId="AD" clId="Web-{0D25F60D-FCBE-EB9A-A708-45FC8D4674B6}" dt="2021-01-08T06:15:26.345" v="5" actId="20577"/>
        <pc:sldMkLst>
          <pc:docMk/>
          <pc:sldMk cId="364831" sldId="776"/>
        </pc:sldMkLst>
        <pc:spChg chg="mod">
          <ac:chgData name="Gwen Cruise (DPC)" userId="S::gwen.cruise@dpc.vic.gov.au::39c75b4d-4b7a-476f-91d0-4c2b1cb5b705" providerId="AD" clId="Web-{0D25F60D-FCBE-EB9A-A708-45FC8D4674B6}" dt="2021-01-08T06:15:26.345" v="5" actId="20577"/>
          <ac:spMkLst>
            <pc:docMk/>
            <pc:sldMk cId="364831" sldId="776"/>
            <ac:spMk id="12" creationId="{69087523-EBB2-47C6-BCC1-B015682CA7DD}"/>
          </ac:spMkLst>
        </pc:spChg>
      </pc:sldChg>
    </pc:docChg>
  </pc:docChgLst>
  <pc:docChgLst>
    <pc:chgData name="Emily Dunstan" userId="S::emily.dunstan_sustainability.vic.gov.au#ext#@vicgov.onmicrosoft.com::8191d235-c0c9-421a-82bc-159d5b1c6abf" providerId="AD" clId="Web-{485B83C5-BBA2-EA82-3FB1-28135387CF86}"/>
    <pc:docChg chg="mod delSld modSld">
      <pc:chgData name="Emily Dunstan" userId="S::emily.dunstan_sustainability.vic.gov.au#ext#@vicgov.onmicrosoft.com::8191d235-c0c9-421a-82bc-159d5b1c6abf" providerId="AD" clId="Web-{485B83C5-BBA2-EA82-3FB1-28135387CF86}" dt="2020-11-27T01:04:15.526" v="349" actId="20577"/>
      <pc:docMkLst>
        <pc:docMk/>
      </pc:docMkLst>
      <pc:sldChg chg="addCm">
        <pc:chgData name="Emily Dunstan" userId="S::emily.dunstan_sustainability.vic.gov.au#ext#@vicgov.onmicrosoft.com::8191d235-c0c9-421a-82bc-159d5b1c6abf" providerId="AD" clId="Web-{485B83C5-BBA2-EA82-3FB1-28135387CF86}" dt="2020-11-27T00:31:39.818" v="1"/>
        <pc:sldMkLst>
          <pc:docMk/>
          <pc:sldMk cId="2101504651" sldId="257"/>
        </pc:sldMkLst>
      </pc:sldChg>
      <pc:sldChg chg="addSp delSp modSp">
        <pc:chgData name="Emily Dunstan" userId="S::emily.dunstan_sustainability.vic.gov.au#ext#@vicgov.onmicrosoft.com::8191d235-c0c9-421a-82bc-159d5b1c6abf" providerId="AD" clId="Web-{485B83C5-BBA2-EA82-3FB1-28135387CF86}" dt="2020-11-27T01:00:51.124" v="280" actId="14100"/>
        <pc:sldMkLst>
          <pc:docMk/>
          <pc:sldMk cId="2335778511" sldId="260"/>
        </pc:sldMkLst>
        <pc:spChg chg="mod">
          <ac:chgData name="Emily Dunstan" userId="S::emily.dunstan_sustainability.vic.gov.au#ext#@vicgov.onmicrosoft.com::8191d235-c0c9-421a-82bc-159d5b1c6abf" providerId="AD" clId="Web-{485B83C5-BBA2-EA82-3FB1-28135387CF86}" dt="2020-11-27T01:00:40.578" v="277" actId="14100"/>
          <ac:spMkLst>
            <pc:docMk/>
            <pc:sldMk cId="2335778511" sldId="260"/>
            <ac:spMk id="2" creationId="{D8A9CF84-E095-4880-B5ED-20C7EE0EFEE0}"/>
          </ac:spMkLst>
        </pc:spChg>
        <pc:spChg chg="del mod">
          <ac:chgData name="Emily Dunstan" userId="S::emily.dunstan_sustainability.vic.gov.au#ext#@vicgov.onmicrosoft.com::8191d235-c0c9-421a-82bc-159d5b1c6abf" providerId="AD" clId="Web-{485B83C5-BBA2-EA82-3FB1-28135387CF86}" dt="2020-11-27T01:00:27.684" v="273"/>
          <ac:spMkLst>
            <pc:docMk/>
            <pc:sldMk cId="2335778511" sldId="260"/>
            <ac:spMk id="13" creationId="{512ED43A-8847-4C1C-803A-5670BE427D21}"/>
          </ac:spMkLst>
        </pc:spChg>
        <pc:spChg chg="add mod ord">
          <ac:chgData name="Emily Dunstan" userId="S::emily.dunstan_sustainability.vic.gov.au#ext#@vicgov.onmicrosoft.com::8191d235-c0c9-421a-82bc-159d5b1c6abf" providerId="AD" clId="Web-{485B83C5-BBA2-EA82-3FB1-28135387CF86}" dt="2020-11-27T01:00:46.777" v="279" actId="14100"/>
          <ac:spMkLst>
            <pc:docMk/>
            <pc:sldMk cId="2335778511" sldId="260"/>
            <ac:spMk id="14" creationId="{4F4DA63A-8B74-4E2F-8D2E-9811594E8D65}"/>
          </ac:spMkLst>
        </pc:spChg>
        <pc:spChg chg="add mod ord">
          <ac:chgData name="Emily Dunstan" userId="S::emily.dunstan_sustainability.vic.gov.au#ext#@vicgov.onmicrosoft.com::8191d235-c0c9-421a-82bc-159d5b1c6abf" providerId="AD" clId="Web-{485B83C5-BBA2-EA82-3FB1-28135387CF86}" dt="2020-11-27T01:00:51.124" v="280" actId="14100"/>
          <ac:spMkLst>
            <pc:docMk/>
            <pc:sldMk cId="2335778511" sldId="260"/>
            <ac:spMk id="15" creationId="{6AFF761D-021F-486A-B5A6-3E7E0BE302C5}"/>
          </ac:spMkLst>
        </pc:spChg>
        <pc:spChg chg="add mod">
          <ac:chgData name="Emily Dunstan" userId="S::emily.dunstan_sustainability.vic.gov.au#ext#@vicgov.onmicrosoft.com::8191d235-c0c9-421a-82bc-159d5b1c6abf" providerId="AD" clId="Web-{485B83C5-BBA2-EA82-3FB1-28135387CF86}" dt="2020-11-27T01:00:33.809" v="275" actId="1076"/>
          <ac:spMkLst>
            <pc:docMk/>
            <pc:sldMk cId="2335778511" sldId="260"/>
            <ac:spMk id="21" creationId="{80923A89-13AC-4765-B287-487F280D217A}"/>
          </ac:spMkLst>
        </pc:spChg>
        <pc:cxnChg chg="del">
          <ac:chgData name="Emily Dunstan" userId="S::emily.dunstan_sustainability.vic.gov.au#ext#@vicgov.onmicrosoft.com::8191d235-c0c9-421a-82bc-159d5b1c6abf" providerId="AD" clId="Web-{485B83C5-BBA2-EA82-3FB1-28135387CF86}" dt="2020-11-27T00:59:54.903" v="260"/>
          <ac:cxnSpMkLst>
            <pc:docMk/>
            <pc:sldMk cId="2335778511" sldId="260"/>
            <ac:cxnSpMk id="7" creationId="{B92B8F50-FB20-4273-A9F4-AD18C40C3AF4}"/>
          </ac:cxnSpMkLst>
        </pc:cxnChg>
      </pc:sldChg>
      <pc:sldChg chg="modSp">
        <pc:chgData name="Emily Dunstan" userId="S::emily.dunstan_sustainability.vic.gov.au#ext#@vicgov.onmicrosoft.com::8191d235-c0c9-421a-82bc-159d5b1c6abf" providerId="AD" clId="Web-{485B83C5-BBA2-EA82-3FB1-28135387CF86}" dt="2020-11-27T00:51:34.999" v="183" actId="20577"/>
        <pc:sldMkLst>
          <pc:docMk/>
          <pc:sldMk cId="214642052" sldId="751"/>
        </pc:sldMkLst>
        <pc:spChg chg="mod">
          <ac:chgData name="Emily Dunstan" userId="S::emily.dunstan_sustainability.vic.gov.au#ext#@vicgov.onmicrosoft.com::8191d235-c0c9-421a-82bc-159d5b1c6abf" providerId="AD" clId="Web-{485B83C5-BBA2-EA82-3FB1-28135387CF86}" dt="2020-11-27T00:51:34.999" v="183" actId="20577"/>
          <ac:spMkLst>
            <pc:docMk/>
            <pc:sldMk cId="214642052" sldId="751"/>
            <ac:spMk id="6" creationId="{D101966C-0CB4-4A75-959A-167F54540CEC}"/>
          </ac:spMkLst>
        </pc:spChg>
      </pc:sldChg>
      <pc:sldChg chg="modSp">
        <pc:chgData name="Emily Dunstan" userId="S::emily.dunstan_sustainability.vic.gov.au#ext#@vicgov.onmicrosoft.com::8191d235-c0c9-421a-82bc-159d5b1c6abf" providerId="AD" clId="Web-{485B83C5-BBA2-EA82-3FB1-28135387CF86}" dt="2020-11-27T00:32:09.724" v="2" actId="20577"/>
        <pc:sldMkLst>
          <pc:docMk/>
          <pc:sldMk cId="4250813711" sldId="754"/>
        </pc:sldMkLst>
        <pc:spChg chg="mod">
          <ac:chgData name="Emily Dunstan" userId="S::emily.dunstan_sustainability.vic.gov.au#ext#@vicgov.onmicrosoft.com::8191d235-c0c9-421a-82bc-159d5b1c6abf" providerId="AD" clId="Web-{485B83C5-BBA2-EA82-3FB1-28135387CF86}" dt="2020-11-27T00:32:09.724" v="2" actId="20577"/>
          <ac:spMkLst>
            <pc:docMk/>
            <pc:sldMk cId="4250813711" sldId="754"/>
            <ac:spMk id="6" creationId="{D101966C-0CB4-4A75-959A-167F54540CEC}"/>
          </ac:spMkLst>
        </pc:spChg>
      </pc:sldChg>
      <pc:sldChg chg="modSp addCm modCm">
        <pc:chgData name="Emily Dunstan" userId="S::emily.dunstan_sustainability.vic.gov.au#ext#@vicgov.onmicrosoft.com::8191d235-c0c9-421a-82bc-159d5b1c6abf" providerId="AD" clId="Web-{485B83C5-BBA2-EA82-3FB1-28135387CF86}" dt="2020-11-27T00:33:21.208" v="8"/>
        <pc:sldMkLst>
          <pc:docMk/>
          <pc:sldMk cId="201666054" sldId="757"/>
        </pc:sldMkLst>
        <pc:spChg chg="mod">
          <ac:chgData name="Emily Dunstan" userId="S::emily.dunstan_sustainability.vic.gov.au#ext#@vicgov.onmicrosoft.com::8191d235-c0c9-421a-82bc-159d5b1c6abf" providerId="AD" clId="Web-{485B83C5-BBA2-EA82-3FB1-28135387CF86}" dt="2020-11-27T00:32:12.834" v="5" actId="20577"/>
          <ac:spMkLst>
            <pc:docMk/>
            <pc:sldMk cId="201666054" sldId="757"/>
            <ac:spMk id="6" creationId="{D101966C-0CB4-4A75-959A-167F54540CEC}"/>
          </ac:spMkLst>
        </pc:spChg>
      </pc:sldChg>
      <pc:sldChg chg="modSp addCm">
        <pc:chgData name="Emily Dunstan" userId="S::emily.dunstan_sustainability.vic.gov.au#ext#@vicgov.onmicrosoft.com::8191d235-c0c9-421a-82bc-159d5b1c6abf" providerId="AD" clId="Web-{485B83C5-BBA2-EA82-3FB1-28135387CF86}" dt="2020-11-27T00:42:13.158" v="38" actId="20577"/>
        <pc:sldMkLst>
          <pc:docMk/>
          <pc:sldMk cId="1806752431" sldId="758"/>
        </pc:sldMkLst>
        <pc:spChg chg="mod">
          <ac:chgData name="Emily Dunstan" userId="S::emily.dunstan_sustainability.vic.gov.au#ext#@vicgov.onmicrosoft.com::8191d235-c0c9-421a-82bc-159d5b1c6abf" providerId="AD" clId="Web-{485B83C5-BBA2-EA82-3FB1-28135387CF86}" dt="2020-11-27T00:41:41.409" v="32" actId="20577"/>
          <ac:spMkLst>
            <pc:docMk/>
            <pc:sldMk cId="1806752431" sldId="758"/>
            <ac:spMk id="3" creationId="{CE8B628C-FECC-4CFB-B7B2-53A99B568A97}"/>
          </ac:spMkLst>
        </pc:spChg>
        <pc:spChg chg="mod">
          <ac:chgData name="Emily Dunstan" userId="S::emily.dunstan_sustainability.vic.gov.au#ext#@vicgov.onmicrosoft.com::8191d235-c0c9-421a-82bc-159d5b1c6abf" providerId="AD" clId="Web-{485B83C5-BBA2-EA82-3FB1-28135387CF86}" dt="2020-11-27T00:40:16.175" v="11" actId="20577"/>
          <ac:spMkLst>
            <pc:docMk/>
            <pc:sldMk cId="1806752431" sldId="758"/>
            <ac:spMk id="13" creationId="{2424EAC4-45A6-40A3-9A2D-B1E7C6C379C2}"/>
          </ac:spMkLst>
        </pc:spChg>
        <pc:spChg chg="mod">
          <ac:chgData name="Emily Dunstan" userId="S::emily.dunstan_sustainability.vic.gov.au#ext#@vicgov.onmicrosoft.com::8191d235-c0c9-421a-82bc-159d5b1c6abf" providerId="AD" clId="Web-{485B83C5-BBA2-EA82-3FB1-28135387CF86}" dt="2020-11-27T00:42:13.158" v="38" actId="20577"/>
          <ac:spMkLst>
            <pc:docMk/>
            <pc:sldMk cId="1806752431" sldId="758"/>
            <ac:spMk id="20" creationId="{A8563C22-B104-4037-8CAC-1EE303D67C4C}"/>
          </ac:spMkLst>
        </pc:spChg>
      </pc:sldChg>
      <pc:sldChg chg="modSp">
        <pc:chgData name="Emily Dunstan" userId="S::emily.dunstan_sustainability.vic.gov.au#ext#@vicgov.onmicrosoft.com::8191d235-c0c9-421a-82bc-159d5b1c6abf" providerId="AD" clId="Web-{485B83C5-BBA2-EA82-3FB1-28135387CF86}" dt="2020-11-27T00:43:30.252" v="58" actId="20577"/>
        <pc:sldMkLst>
          <pc:docMk/>
          <pc:sldMk cId="2441531898" sldId="759"/>
        </pc:sldMkLst>
        <pc:spChg chg="mod">
          <ac:chgData name="Emily Dunstan" userId="S::emily.dunstan_sustainability.vic.gov.au#ext#@vicgov.onmicrosoft.com::8191d235-c0c9-421a-82bc-159d5b1c6abf" providerId="AD" clId="Web-{485B83C5-BBA2-EA82-3FB1-28135387CF86}" dt="2020-11-27T00:42:25.393" v="44"/>
          <ac:spMkLst>
            <pc:docMk/>
            <pc:sldMk cId="2441531898" sldId="759"/>
            <ac:spMk id="15" creationId="{BAF10C14-CD64-4300-8984-D3C3B2112361}"/>
          </ac:spMkLst>
        </pc:spChg>
        <pc:spChg chg="mod">
          <ac:chgData name="Emily Dunstan" userId="S::emily.dunstan_sustainability.vic.gov.au#ext#@vicgov.onmicrosoft.com::8191d235-c0c9-421a-82bc-159d5b1c6abf" providerId="AD" clId="Web-{485B83C5-BBA2-EA82-3FB1-28135387CF86}" dt="2020-11-27T00:42:48.174" v="47" actId="20577"/>
          <ac:spMkLst>
            <pc:docMk/>
            <pc:sldMk cId="2441531898" sldId="759"/>
            <ac:spMk id="18" creationId="{A43CFE2D-15BF-4062-997A-5B5B75921506}"/>
          </ac:spMkLst>
        </pc:spChg>
        <pc:spChg chg="mod">
          <ac:chgData name="Emily Dunstan" userId="S::emily.dunstan_sustainability.vic.gov.au#ext#@vicgov.onmicrosoft.com::8191d235-c0c9-421a-82bc-159d5b1c6abf" providerId="AD" clId="Web-{485B83C5-BBA2-EA82-3FB1-28135387CF86}" dt="2020-11-27T00:43:30.252" v="58" actId="20577"/>
          <ac:spMkLst>
            <pc:docMk/>
            <pc:sldMk cId="2441531898" sldId="759"/>
            <ac:spMk id="27" creationId="{65E9FD7A-A7FC-4DA3-A844-292E27BF69C7}"/>
          </ac:spMkLst>
        </pc:spChg>
      </pc:sldChg>
      <pc:sldChg chg="addSp delSp modSp">
        <pc:chgData name="Emily Dunstan" userId="S::emily.dunstan_sustainability.vic.gov.au#ext#@vicgov.onmicrosoft.com::8191d235-c0c9-421a-82bc-159d5b1c6abf" providerId="AD" clId="Web-{485B83C5-BBA2-EA82-3FB1-28135387CF86}" dt="2020-11-27T00:59:08.997" v="255" actId="14100"/>
        <pc:sldMkLst>
          <pc:docMk/>
          <pc:sldMk cId="3000878147" sldId="763"/>
        </pc:sldMkLst>
        <pc:spChg chg="mod">
          <ac:chgData name="Emily Dunstan" userId="S::emily.dunstan_sustainability.vic.gov.au#ext#@vicgov.onmicrosoft.com::8191d235-c0c9-421a-82bc-159d5b1c6abf" providerId="AD" clId="Web-{485B83C5-BBA2-EA82-3FB1-28135387CF86}" dt="2020-11-27T00:58:05.013" v="237" actId="1076"/>
          <ac:spMkLst>
            <pc:docMk/>
            <pc:sldMk cId="3000878147" sldId="763"/>
            <ac:spMk id="3" creationId="{DEF92875-9ABA-49B8-B37B-ABD92EC41109}"/>
          </ac:spMkLst>
        </pc:spChg>
        <pc:spChg chg="mod">
          <ac:chgData name="Emily Dunstan" userId="S::emily.dunstan_sustainability.vic.gov.au#ext#@vicgov.onmicrosoft.com::8191d235-c0c9-421a-82bc-159d5b1c6abf" providerId="AD" clId="Web-{485B83C5-BBA2-EA82-3FB1-28135387CF86}" dt="2020-11-27T00:58:02.388" v="228" actId="1076"/>
          <ac:spMkLst>
            <pc:docMk/>
            <pc:sldMk cId="3000878147" sldId="763"/>
            <ac:spMk id="5" creationId="{C358A75F-1773-42E9-BFC2-084B0336A7B6}"/>
          </ac:spMkLst>
        </pc:spChg>
        <pc:spChg chg="mod">
          <ac:chgData name="Emily Dunstan" userId="S::emily.dunstan_sustainability.vic.gov.au#ext#@vicgov.onmicrosoft.com::8191d235-c0c9-421a-82bc-159d5b1c6abf" providerId="AD" clId="Web-{485B83C5-BBA2-EA82-3FB1-28135387CF86}" dt="2020-11-27T00:58:02.481" v="231" actId="1076"/>
          <ac:spMkLst>
            <pc:docMk/>
            <pc:sldMk cId="3000878147" sldId="763"/>
            <ac:spMk id="23" creationId="{102D4315-FDCD-45FB-81C6-4F3F5E09AD71}"/>
          </ac:spMkLst>
        </pc:spChg>
        <pc:spChg chg="mod">
          <ac:chgData name="Emily Dunstan" userId="S::emily.dunstan_sustainability.vic.gov.au#ext#@vicgov.onmicrosoft.com::8191d235-c0c9-421a-82bc-159d5b1c6abf" providerId="AD" clId="Web-{485B83C5-BBA2-EA82-3FB1-28135387CF86}" dt="2020-11-27T00:58:58.419" v="251" actId="14100"/>
          <ac:spMkLst>
            <pc:docMk/>
            <pc:sldMk cId="3000878147" sldId="763"/>
            <ac:spMk id="24" creationId="{4F8C9EF7-DE4C-4A31-B21F-4FD21DCD1DE3}"/>
          </ac:spMkLst>
        </pc:spChg>
        <pc:spChg chg="mod">
          <ac:chgData name="Emily Dunstan" userId="S::emily.dunstan_sustainability.vic.gov.au#ext#@vicgov.onmicrosoft.com::8191d235-c0c9-421a-82bc-159d5b1c6abf" providerId="AD" clId="Web-{485B83C5-BBA2-EA82-3FB1-28135387CF86}" dt="2020-11-27T00:58:32.466" v="242" actId="14100"/>
          <ac:spMkLst>
            <pc:docMk/>
            <pc:sldMk cId="3000878147" sldId="763"/>
            <ac:spMk id="29" creationId="{AB8DDF14-7DD9-40D1-A9DD-5C8491F3D8BA}"/>
          </ac:spMkLst>
        </pc:spChg>
        <pc:spChg chg="mod">
          <ac:chgData name="Emily Dunstan" userId="S::emily.dunstan_sustainability.vic.gov.au#ext#@vicgov.onmicrosoft.com::8191d235-c0c9-421a-82bc-159d5b1c6abf" providerId="AD" clId="Web-{485B83C5-BBA2-EA82-3FB1-28135387CF86}" dt="2020-11-27T00:58:02.419" v="229" actId="1076"/>
          <ac:spMkLst>
            <pc:docMk/>
            <pc:sldMk cId="3000878147" sldId="763"/>
            <ac:spMk id="30" creationId="{1ED57F2B-C792-430F-9AED-890940ADB54A}"/>
          </ac:spMkLst>
        </pc:spChg>
        <pc:spChg chg="mod">
          <ac:chgData name="Emily Dunstan" userId="S::emily.dunstan_sustainability.vic.gov.au#ext#@vicgov.onmicrosoft.com::8191d235-c0c9-421a-82bc-159d5b1c6abf" providerId="AD" clId="Web-{485B83C5-BBA2-EA82-3FB1-28135387CF86}" dt="2020-11-27T00:59:06.356" v="254" actId="14100"/>
          <ac:spMkLst>
            <pc:docMk/>
            <pc:sldMk cId="3000878147" sldId="763"/>
            <ac:spMk id="34" creationId="{EDD12F2B-E376-4877-8ED7-85362030F166}"/>
          </ac:spMkLst>
        </pc:spChg>
        <pc:spChg chg="mod">
          <ac:chgData name="Emily Dunstan" userId="S::emily.dunstan_sustainability.vic.gov.au#ext#@vicgov.onmicrosoft.com::8191d235-c0c9-421a-82bc-159d5b1c6abf" providerId="AD" clId="Web-{485B83C5-BBA2-EA82-3FB1-28135387CF86}" dt="2020-11-27T00:59:08.997" v="255" actId="14100"/>
          <ac:spMkLst>
            <pc:docMk/>
            <pc:sldMk cId="3000878147" sldId="763"/>
            <ac:spMk id="35" creationId="{B835DCCE-5BDC-49CE-AE04-ACB60294F338}"/>
          </ac:spMkLst>
        </pc:spChg>
        <pc:spChg chg="add del mod topLvl">
          <ac:chgData name="Emily Dunstan" userId="S::emily.dunstan_sustainability.vic.gov.au#ext#@vicgov.onmicrosoft.com::8191d235-c0c9-421a-82bc-159d5b1c6abf" providerId="AD" clId="Web-{485B83C5-BBA2-EA82-3FB1-28135387CF86}" dt="2020-11-27T00:58:34.950" v="243"/>
          <ac:spMkLst>
            <pc:docMk/>
            <pc:sldMk cId="3000878147" sldId="763"/>
            <ac:spMk id="44" creationId="{F46CC2E6-8FDC-4F95-9C49-DB7DC090CD35}"/>
          </ac:spMkLst>
        </pc:spChg>
        <pc:spChg chg="mod">
          <ac:chgData name="Emily Dunstan" userId="S::emily.dunstan_sustainability.vic.gov.au#ext#@vicgov.onmicrosoft.com::8191d235-c0c9-421a-82bc-159d5b1c6abf" providerId="AD" clId="Web-{485B83C5-BBA2-EA82-3FB1-28135387CF86}" dt="2020-11-27T00:58:34.997" v="244"/>
          <ac:spMkLst>
            <pc:docMk/>
            <pc:sldMk cId="3000878147" sldId="763"/>
            <ac:spMk id="49" creationId="{B55D1264-F4B7-4B49-8636-9B8EB18B263B}"/>
          </ac:spMkLst>
        </pc:spChg>
        <pc:grpChg chg="add del mod">
          <ac:chgData name="Emily Dunstan" userId="S::emily.dunstan_sustainability.vic.gov.au#ext#@vicgov.onmicrosoft.com::8191d235-c0c9-421a-82bc-159d5b1c6abf" providerId="AD" clId="Web-{485B83C5-BBA2-EA82-3FB1-28135387CF86}" dt="2020-11-27T00:58:54.450" v="250" actId="14100"/>
          <ac:grpSpMkLst>
            <pc:docMk/>
            <pc:sldMk cId="3000878147" sldId="763"/>
            <ac:grpSpMk id="6" creationId="{8A3D5DE0-A2FC-4898-B66A-2B3E51239033}"/>
          </ac:grpSpMkLst>
        </pc:grpChg>
        <pc:grpChg chg="mod">
          <ac:chgData name="Emily Dunstan" userId="S::emily.dunstan_sustainability.vic.gov.au#ext#@vicgov.onmicrosoft.com::8191d235-c0c9-421a-82bc-159d5b1c6abf" providerId="AD" clId="Web-{485B83C5-BBA2-EA82-3FB1-28135387CF86}" dt="2020-11-27T00:58:02.513" v="232" actId="1076"/>
          <ac:grpSpMkLst>
            <pc:docMk/>
            <pc:sldMk cId="3000878147" sldId="763"/>
            <ac:grpSpMk id="31" creationId="{CE30FBD7-22FE-4DDF-A992-608EB1AF4C95}"/>
          </ac:grpSpMkLst>
        </pc:grpChg>
        <pc:grpChg chg="mod topLvl">
          <ac:chgData name="Emily Dunstan" userId="S::emily.dunstan_sustainability.vic.gov.au#ext#@vicgov.onmicrosoft.com::8191d235-c0c9-421a-82bc-159d5b1c6abf" providerId="AD" clId="Web-{485B83C5-BBA2-EA82-3FB1-28135387CF86}" dt="2020-11-27T00:57:03.154" v="213"/>
          <ac:grpSpMkLst>
            <pc:docMk/>
            <pc:sldMk cId="3000878147" sldId="763"/>
            <ac:grpSpMk id="48" creationId="{5EB673B2-567F-49E8-9797-06BC91D1F71D}"/>
          </ac:grpSpMkLst>
        </pc:grpChg>
      </pc:sldChg>
      <pc:sldChg chg="modSp addCm">
        <pc:chgData name="Emily Dunstan" userId="S::emily.dunstan_sustainability.vic.gov.au#ext#@vicgov.onmicrosoft.com::8191d235-c0c9-421a-82bc-159d5b1c6abf" providerId="AD" clId="Web-{485B83C5-BBA2-EA82-3FB1-28135387CF86}" dt="2020-11-27T00:55:13.779" v="196" actId="14100"/>
        <pc:sldMkLst>
          <pc:docMk/>
          <pc:sldMk cId="1346535419" sldId="765"/>
        </pc:sldMkLst>
        <pc:spChg chg="mod">
          <ac:chgData name="Emily Dunstan" userId="S::emily.dunstan_sustainability.vic.gov.au#ext#@vicgov.onmicrosoft.com::8191d235-c0c9-421a-82bc-159d5b1c6abf" providerId="AD" clId="Web-{485B83C5-BBA2-EA82-3FB1-28135387CF86}" dt="2020-11-27T00:55:13.779" v="196" actId="14100"/>
          <ac:spMkLst>
            <pc:docMk/>
            <pc:sldMk cId="1346535419" sldId="765"/>
            <ac:spMk id="7" creationId="{3E319310-9F1E-4168-9B81-B1CE8255416E}"/>
          </ac:spMkLst>
        </pc:spChg>
      </pc:sldChg>
      <pc:sldChg chg="addSp delSp modSp">
        <pc:chgData name="Emily Dunstan" userId="S::emily.dunstan_sustainability.vic.gov.au#ext#@vicgov.onmicrosoft.com::8191d235-c0c9-421a-82bc-159d5b1c6abf" providerId="AD" clId="Web-{485B83C5-BBA2-EA82-3FB1-28135387CF86}" dt="2020-11-27T01:04:15.526" v="349" actId="20577"/>
        <pc:sldMkLst>
          <pc:docMk/>
          <pc:sldMk cId="3787556956" sldId="768"/>
        </pc:sldMkLst>
        <pc:spChg chg="mod">
          <ac:chgData name="Emily Dunstan" userId="S::emily.dunstan_sustainability.vic.gov.au#ext#@vicgov.onmicrosoft.com::8191d235-c0c9-421a-82bc-159d5b1c6abf" providerId="AD" clId="Web-{485B83C5-BBA2-EA82-3FB1-28135387CF86}" dt="2020-11-27T01:01:17.824" v="282" actId="14100"/>
          <ac:spMkLst>
            <pc:docMk/>
            <pc:sldMk cId="3787556956" sldId="768"/>
            <ac:spMk id="2" creationId="{C6FFBA03-3023-4E79-9C47-905D95C8FBFC}"/>
          </ac:spMkLst>
        </pc:spChg>
        <pc:spChg chg="add del">
          <ac:chgData name="Emily Dunstan" userId="S::emily.dunstan_sustainability.vic.gov.au#ext#@vicgov.onmicrosoft.com::8191d235-c0c9-421a-82bc-159d5b1c6abf" providerId="AD" clId="Web-{485B83C5-BBA2-EA82-3FB1-28135387CF86}" dt="2020-11-27T01:01:48.136" v="302"/>
          <ac:spMkLst>
            <pc:docMk/>
            <pc:sldMk cId="3787556956" sldId="768"/>
            <ac:spMk id="4" creationId="{8F17C9AA-A4E5-423A-9858-3901DA81F45C}"/>
          </ac:spMkLst>
        </pc:spChg>
        <pc:spChg chg="add mod ord">
          <ac:chgData name="Emily Dunstan" userId="S::emily.dunstan_sustainability.vic.gov.au#ext#@vicgov.onmicrosoft.com::8191d235-c0c9-421a-82bc-159d5b1c6abf" providerId="AD" clId="Web-{485B83C5-BBA2-EA82-3FB1-28135387CF86}" dt="2020-11-27T01:02:41.855" v="314" actId="1076"/>
          <ac:spMkLst>
            <pc:docMk/>
            <pc:sldMk cId="3787556956" sldId="768"/>
            <ac:spMk id="5" creationId="{E24F5AB0-0904-4B8F-AD9E-86707749D207}"/>
          </ac:spMkLst>
        </pc:spChg>
        <pc:spChg chg="mod">
          <ac:chgData name="Emily Dunstan" userId="S::emily.dunstan_sustainability.vic.gov.au#ext#@vicgov.onmicrosoft.com::8191d235-c0c9-421a-82bc-159d5b1c6abf" providerId="AD" clId="Web-{485B83C5-BBA2-EA82-3FB1-28135387CF86}" dt="2020-11-27T01:02:41.871" v="315" actId="1076"/>
          <ac:spMkLst>
            <pc:docMk/>
            <pc:sldMk cId="3787556956" sldId="768"/>
            <ac:spMk id="6" creationId="{0AA53094-F130-499E-ACC8-E9A3CC040E65}"/>
          </ac:spMkLst>
        </pc:spChg>
        <pc:spChg chg="add mod ord">
          <ac:chgData name="Emily Dunstan" userId="S::emily.dunstan_sustainability.vic.gov.au#ext#@vicgov.onmicrosoft.com::8191d235-c0c9-421a-82bc-159d5b1c6abf" providerId="AD" clId="Web-{485B83C5-BBA2-EA82-3FB1-28135387CF86}" dt="2020-11-27T01:02:41.996" v="320" actId="1076"/>
          <ac:spMkLst>
            <pc:docMk/>
            <pc:sldMk cId="3787556956" sldId="768"/>
            <ac:spMk id="8" creationId="{BABD2F1C-9875-4597-9122-57A073391B28}"/>
          </ac:spMkLst>
        </pc:spChg>
        <pc:spChg chg="mod">
          <ac:chgData name="Emily Dunstan" userId="S::emily.dunstan_sustainability.vic.gov.au#ext#@vicgov.onmicrosoft.com::8191d235-c0c9-421a-82bc-159d5b1c6abf" providerId="AD" clId="Web-{485B83C5-BBA2-EA82-3FB1-28135387CF86}" dt="2020-11-27T01:02:06.027" v="306" actId="1076"/>
          <ac:spMkLst>
            <pc:docMk/>
            <pc:sldMk cId="3787556956" sldId="768"/>
            <ac:spMk id="16" creationId="{F9AC4A73-1616-4AF7-9381-BD8E9BA3B82D}"/>
          </ac:spMkLst>
        </pc:spChg>
        <pc:spChg chg="mod">
          <ac:chgData name="Emily Dunstan" userId="S::emily.dunstan_sustainability.vic.gov.au#ext#@vicgov.onmicrosoft.com::8191d235-c0c9-421a-82bc-159d5b1c6abf" providerId="AD" clId="Web-{485B83C5-BBA2-EA82-3FB1-28135387CF86}" dt="2020-11-27T01:04:15.526" v="349" actId="20577"/>
          <ac:spMkLst>
            <pc:docMk/>
            <pc:sldMk cId="3787556956" sldId="768"/>
            <ac:spMk id="22" creationId="{304F9F65-63C2-4933-988D-E6D529E7497D}"/>
          </ac:spMkLst>
        </pc:spChg>
        <pc:spChg chg="mod">
          <ac:chgData name="Emily Dunstan" userId="S::emily.dunstan_sustainability.vic.gov.au#ext#@vicgov.onmicrosoft.com::8191d235-c0c9-421a-82bc-159d5b1c6abf" providerId="AD" clId="Web-{485B83C5-BBA2-EA82-3FB1-28135387CF86}" dt="2020-11-27T01:02:41.902" v="316" actId="1076"/>
          <ac:spMkLst>
            <pc:docMk/>
            <pc:sldMk cId="3787556956" sldId="768"/>
            <ac:spMk id="25" creationId="{FF51B434-931A-46DF-83EA-16076DCB61E5}"/>
          </ac:spMkLst>
        </pc:spChg>
        <pc:picChg chg="mod">
          <ac:chgData name="Emily Dunstan" userId="S::emily.dunstan_sustainability.vic.gov.au#ext#@vicgov.onmicrosoft.com::8191d235-c0c9-421a-82bc-159d5b1c6abf" providerId="AD" clId="Web-{485B83C5-BBA2-EA82-3FB1-28135387CF86}" dt="2020-11-27T01:02:41.964" v="318" actId="1076"/>
          <ac:picMkLst>
            <pc:docMk/>
            <pc:sldMk cId="3787556956" sldId="768"/>
            <ac:picMk id="3" creationId="{5B8BAB13-9CD6-4292-8E3A-B3529D203D39}"/>
          </ac:picMkLst>
        </pc:picChg>
        <pc:picChg chg="mod">
          <ac:chgData name="Emily Dunstan" userId="S::emily.dunstan_sustainability.vic.gov.au#ext#@vicgov.onmicrosoft.com::8191d235-c0c9-421a-82bc-159d5b1c6abf" providerId="AD" clId="Web-{485B83C5-BBA2-EA82-3FB1-28135387CF86}" dt="2020-11-27T01:02:41.933" v="317" actId="1076"/>
          <ac:picMkLst>
            <pc:docMk/>
            <pc:sldMk cId="3787556956" sldId="768"/>
            <ac:picMk id="19" creationId="{50AB2126-0ACB-4F0A-86E1-BF0ED5D41C21}"/>
          </ac:picMkLst>
        </pc:picChg>
        <pc:cxnChg chg="del">
          <ac:chgData name="Emily Dunstan" userId="S::emily.dunstan_sustainability.vic.gov.au#ext#@vicgov.onmicrosoft.com::8191d235-c0c9-421a-82bc-159d5b1c6abf" providerId="AD" clId="Web-{485B83C5-BBA2-EA82-3FB1-28135387CF86}" dt="2020-11-27T01:02:19.449" v="308"/>
          <ac:cxnSpMkLst>
            <pc:docMk/>
            <pc:sldMk cId="3787556956" sldId="768"/>
            <ac:cxnSpMk id="7" creationId="{B92B8F50-FB20-4273-A9F4-AD18C40C3AF4}"/>
          </ac:cxnSpMkLst>
        </pc:cxnChg>
      </pc:sldChg>
      <pc:sldChg chg="addSp delSp modSp">
        <pc:chgData name="Emily Dunstan" userId="S::emily.dunstan_sustainability.vic.gov.au#ext#@vicgov.onmicrosoft.com::8191d235-c0c9-421a-82bc-159d5b1c6abf" providerId="AD" clId="Web-{485B83C5-BBA2-EA82-3FB1-28135387CF86}" dt="2020-11-27T01:03:52.198" v="347" actId="14100"/>
        <pc:sldMkLst>
          <pc:docMk/>
          <pc:sldMk cId="3587522170" sldId="769"/>
        </pc:sldMkLst>
        <pc:spChg chg="add mod ord">
          <ac:chgData name="Emily Dunstan" userId="S::emily.dunstan_sustainability.vic.gov.au#ext#@vicgov.onmicrosoft.com::8191d235-c0c9-421a-82bc-159d5b1c6abf" providerId="AD" clId="Web-{485B83C5-BBA2-EA82-3FB1-28135387CF86}" dt="2020-11-27T01:03:18.448" v="333" actId="14100"/>
          <ac:spMkLst>
            <pc:docMk/>
            <pc:sldMk cId="3587522170" sldId="769"/>
            <ac:spMk id="4" creationId="{AA29C761-38BA-4E1B-B7FE-E59204930B86}"/>
          </ac:spMkLst>
        </pc:spChg>
        <pc:spChg chg="add mod ord">
          <ac:chgData name="Emily Dunstan" userId="S::emily.dunstan_sustainability.vic.gov.au#ext#@vicgov.onmicrosoft.com::8191d235-c0c9-421a-82bc-159d5b1c6abf" providerId="AD" clId="Web-{485B83C5-BBA2-EA82-3FB1-28135387CF86}" dt="2020-11-27T01:03:29.120" v="337" actId="14100"/>
          <ac:spMkLst>
            <pc:docMk/>
            <pc:sldMk cId="3587522170" sldId="769"/>
            <ac:spMk id="5" creationId="{98EEDB84-7CE4-4ADC-9837-6E60E051083E}"/>
          </ac:spMkLst>
        </pc:spChg>
        <pc:spChg chg="mod">
          <ac:chgData name="Emily Dunstan" userId="S::emily.dunstan_sustainability.vic.gov.au#ext#@vicgov.onmicrosoft.com::8191d235-c0c9-421a-82bc-159d5b1c6abf" providerId="AD" clId="Web-{485B83C5-BBA2-EA82-3FB1-28135387CF86}" dt="2020-11-27T01:03:45.823" v="346" actId="20577"/>
          <ac:spMkLst>
            <pc:docMk/>
            <pc:sldMk cId="3587522170" sldId="769"/>
            <ac:spMk id="28" creationId="{07951D0B-1BD9-46F1-8E81-7FBDA2D1BA65}"/>
          </ac:spMkLst>
        </pc:spChg>
        <pc:spChg chg="mod">
          <ac:chgData name="Emily Dunstan" userId="S::emily.dunstan_sustainability.vic.gov.au#ext#@vicgov.onmicrosoft.com::8191d235-c0c9-421a-82bc-159d5b1c6abf" providerId="AD" clId="Web-{485B83C5-BBA2-EA82-3FB1-28135387CF86}" dt="2020-11-27T01:03:13.152" v="331" actId="20577"/>
          <ac:spMkLst>
            <pc:docMk/>
            <pc:sldMk cId="3587522170" sldId="769"/>
            <ac:spMk id="29" creationId="{67A39911-DF40-4F88-9E1A-1C8F11C34104}"/>
          </ac:spMkLst>
        </pc:spChg>
        <pc:spChg chg="mod">
          <ac:chgData name="Emily Dunstan" userId="S::emily.dunstan_sustainability.vic.gov.au#ext#@vicgov.onmicrosoft.com::8191d235-c0c9-421a-82bc-159d5b1c6abf" providerId="AD" clId="Web-{485B83C5-BBA2-EA82-3FB1-28135387CF86}" dt="2020-11-27T01:02:53.292" v="322" actId="1076"/>
          <ac:spMkLst>
            <pc:docMk/>
            <pc:sldMk cId="3587522170" sldId="769"/>
            <ac:spMk id="32" creationId="{DDA70800-905D-412B-813B-409267A1608F}"/>
          </ac:spMkLst>
        </pc:spChg>
        <pc:picChg chg="mod">
          <ac:chgData name="Emily Dunstan" userId="S::emily.dunstan_sustainability.vic.gov.au#ext#@vicgov.onmicrosoft.com::8191d235-c0c9-421a-82bc-159d5b1c6abf" providerId="AD" clId="Web-{485B83C5-BBA2-EA82-3FB1-28135387CF86}" dt="2020-11-27T01:03:52.198" v="347" actId="14100"/>
          <ac:picMkLst>
            <pc:docMk/>
            <pc:sldMk cId="3587522170" sldId="769"/>
            <ac:picMk id="2" creationId="{E299199B-5EA9-4BA0-8C62-EF3CEA6262DD}"/>
          </ac:picMkLst>
        </pc:picChg>
        <pc:picChg chg="mod">
          <ac:chgData name="Emily Dunstan" userId="S::emily.dunstan_sustainability.vic.gov.au#ext#@vicgov.onmicrosoft.com::8191d235-c0c9-421a-82bc-159d5b1c6abf" providerId="AD" clId="Web-{485B83C5-BBA2-EA82-3FB1-28135387CF86}" dt="2020-11-27T01:03:14.698" v="332" actId="1076"/>
          <ac:picMkLst>
            <pc:docMk/>
            <pc:sldMk cId="3587522170" sldId="769"/>
            <ac:picMk id="3" creationId="{DEF9FF80-6AAC-4A8D-8AE1-A82214BB7033}"/>
          </ac:picMkLst>
        </pc:picChg>
        <pc:cxnChg chg="del">
          <ac:chgData name="Emily Dunstan" userId="S::emily.dunstan_sustainability.vic.gov.au#ext#@vicgov.onmicrosoft.com::8191d235-c0c9-421a-82bc-159d5b1c6abf" providerId="AD" clId="Web-{485B83C5-BBA2-EA82-3FB1-28135387CF86}" dt="2020-11-27T01:02:57.402" v="323"/>
          <ac:cxnSpMkLst>
            <pc:docMk/>
            <pc:sldMk cId="3587522170" sldId="769"/>
            <ac:cxnSpMk id="7" creationId="{B92B8F50-FB20-4273-A9F4-AD18C40C3AF4}"/>
          </ac:cxnSpMkLst>
        </pc:cxnChg>
      </pc:sldChg>
      <pc:sldChg chg="addCm">
        <pc:chgData name="Emily Dunstan" userId="S::emily.dunstan_sustainability.vic.gov.au#ext#@vicgov.onmicrosoft.com::8191d235-c0c9-421a-82bc-159d5b1c6abf" providerId="AD" clId="Web-{485B83C5-BBA2-EA82-3FB1-28135387CF86}" dt="2020-11-27T00:59:24.840" v="256"/>
        <pc:sldMkLst>
          <pc:docMk/>
          <pc:sldMk cId="283617745" sldId="772"/>
        </pc:sldMkLst>
      </pc:sldChg>
      <pc:sldChg chg="modSp addCm modCm">
        <pc:chgData name="Emily Dunstan" userId="S::emily.dunstan_sustainability.vic.gov.au#ext#@vicgov.onmicrosoft.com::8191d235-c0c9-421a-82bc-159d5b1c6abf" providerId="AD" clId="Web-{485B83C5-BBA2-EA82-3FB1-28135387CF86}" dt="2020-11-27T00:44:59.907" v="74"/>
        <pc:sldMkLst>
          <pc:docMk/>
          <pc:sldMk cId="4247173274" sldId="773"/>
        </pc:sldMkLst>
        <pc:spChg chg="mod">
          <ac:chgData name="Emily Dunstan" userId="S::emily.dunstan_sustainability.vic.gov.au#ext#@vicgov.onmicrosoft.com::8191d235-c0c9-421a-82bc-159d5b1c6abf" providerId="AD" clId="Web-{485B83C5-BBA2-EA82-3FB1-28135387CF86}" dt="2020-11-27T00:43:37.330" v="59"/>
          <ac:spMkLst>
            <pc:docMk/>
            <pc:sldMk cId="4247173274" sldId="773"/>
            <ac:spMk id="15" creationId="{BAF10C14-CD64-4300-8984-D3C3B2112361}"/>
          </ac:spMkLst>
        </pc:spChg>
        <pc:spChg chg="mod">
          <ac:chgData name="Emily Dunstan" userId="S::emily.dunstan_sustainability.vic.gov.au#ext#@vicgov.onmicrosoft.com::8191d235-c0c9-421a-82bc-159d5b1c6abf" providerId="AD" clId="Web-{485B83C5-BBA2-EA82-3FB1-28135387CF86}" dt="2020-11-27T00:44:41.189" v="73" actId="20577"/>
          <ac:spMkLst>
            <pc:docMk/>
            <pc:sldMk cId="4247173274" sldId="773"/>
            <ac:spMk id="25" creationId="{F90994F4-65E1-4ADE-82B5-4F798AA27B81}"/>
          </ac:spMkLst>
        </pc:spChg>
      </pc:sldChg>
      <pc:sldChg chg="modSp del">
        <pc:chgData name="Emily Dunstan" userId="S::emily.dunstan_sustainability.vic.gov.au#ext#@vicgov.onmicrosoft.com::8191d235-c0c9-421a-82bc-159d5b1c6abf" providerId="AD" clId="Web-{485B83C5-BBA2-EA82-3FB1-28135387CF86}" dt="2020-11-27T00:46:01.798" v="86"/>
        <pc:sldMkLst>
          <pc:docMk/>
          <pc:sldMk cId="980378645" sldId="774"/>
        </pc:sldMkLst>
        <pc:spChg chg="mod">
          <ac:chgData name="Emily Dunstan" userId="S::emily.dunstan_sustainability.vic.gov.au#ext#@vicgov.onmicrosoft.com::8191d235-c0c9-421a-82bc-159d5b1c6abf" providerId="AD" clId="Web-{485B83C5-BBA2-EA82-3FB1-28135387CF86}" dt="2020-11-27T00:45:36.642" v="84" actId="20577"/>
          <ac:spMkLst>
            <pc:docMk/>
            <pc:sldMk cId="980378645" sldId="774"/>
            <ac:spMk id="15" creationId="{BAF10C14-CD64-4300-8984-D3C3B2112361}"/>
          </ac:spMkLst>
        </pc:spChg>
      </pc:sldChg>
      <pc:sldChg chg="modSp addCm">
        <pc:chgData name="Emily Dunstan" userId="S::emily.dunstan_sustainability.vic.gov.au#ext#@vicgov.onmicrosoft.com::8191d235-c0c9-421a-82bc-159d5b1c6abf" providerId="AD" clId="Web-{485B83C5-BBA2-EA82-3FB1-28135387CF86}" dt="2020-11-27T00:47:45.391" v="127" actId="20577"/>
        <pc:sldMkLst>
          <pc:docMk/>
          <pc:sldMk cId="3110460110" sldId="775"/>
        </pc:sldMkLst>
        <pc:spChg chg="mod">
          <ac:chgData name="Emily Dunstan" userId="S::emily.dunstan_sustainability.vic.gov.au#ext#@vicgov.onmicrosoft.com::8191d235-c0c9-421a-82bc-159d5b1c6abf" providerId="AD" clId="Web-{485B83C5-BBA2-EA82-3FB1-28135387CF86}" dt="2020-11-27T00:45:33.907" v="81" actId="20577"/>
          <ac:spMkLst>
            <pc:docMk/>
            <pc:sldMk cId="3110460110" sldId="775"/>
            <ac:spMk id="15" creationId="{BAF10C14-CD64-4300-8984-D3C3B2112361}"/>
          </ac:spMkLst>
        </pc:spChg>
        <pc:spChg chg="mod">
          <ac:chgData name="Emily Dunstan" userId="S::emily.dunstan_sustainability.vic.gov.au#ext#@vicgov.onmicrosoft.com::8191d235-c0c9-421a-82bc-159d5b1c6abf" providerId="AD" clId="Web-{485B83C5-BBA2-EA82-3FB1-28135387CF86}" dt="2020-11-27T00:47:45.391" v="127" actId="20577"/>
          <ac:spMkLst>
            <pc:docMk/>
            <pc:sldMk cId="3110460110" sldId="775"/>
            <ac:spMk id="25" creationId="{F90994F4-65E1-4ADE-82B5-4F798AA27B81}"/>
          </ac:spMkLst>
        </pc:spChg>
      </pc:sldChg>
      <pc:sldChg chg="modSp">
        <pc:chgData name="Emily Dunstan" userId="S::emily.dunstan_sustainability.vic.gov.au#ext#@vicgov.onmicrosoft.com::8191d235-c0c9-421a-82bc-159d5b1c6abf" providerId="AD" clId="Web-{485B83C5-BBA2-EA82-3FB1-28135387CF86}" dt="2020-11-27T00:49:45.250" v="182" actId="20577"/>
        <pc:sldMkLst>
          <pc:docMk/>
          <pc:sldMk cId="364831" sldId="776"/>
        </pc:sldMkLst>
        <pc:spChg chg="mod">
          <ac:chgData name="Emily Dunstan" userId="S::emily.dunstan_sustainability.vic.gov.au#ext#@vicgov.onmicrosoft.com::8191d235-c0c9-421a-82bc-159d5b1c6abf" providerId="AD" clId="Web-{485B83C5-BBA2-EA82-3FB1-28135387CF86}" dt="2020-11-27T00:49:45.250" v="182" actId="20577"/>
          <ac:spMkLst>
            <pc:docMk/>
            <pc:sldMk cId="364831" sldId="776"/>
            <ac:spMk id="12" creationId="{69087523-EBB2-47C6-BCC1-B015682CA7DD}"/>
          </ac:spMkLst>
        </pc:spChg>
        <pc:spChg chg="mod">
          <ac:chgData name="Emily Dunstan" userId="S::emily.dunstan_sustainability.vic.gov.au#ext#@vicgov.onmicrosoft.com::8191d235-c0c9-421a-82bc-159d5b1c6abf" providerId="AD" clId="Web-{485B83C5-BBA2-EA82-3FB1-28135387CF86}" dt="2020-11-27T00:48:05.141" v="136" actId="20577"/>
          <ac:spMkLst>
            <pc:docMk/>
            <pc:sldMk cId="364831" sldId="776"/>
            <ac:spMk id="15" creationId="{BAF10C14-CD64-4300-8984-D3C3B2112361}"/>
          </ac:spMkLst>
        </pc:spChg>
        <pc:spChg chg="mod">
          <ac:chgData name="Emily Dunstan" userId="S::emily.dunstan_sustainability.vic.gov.au#ext#@vicgov.onmicrosoft.com::8191d235-c0c9-421a-82bc-159d5b1c6abf" providerId="AD" clId="Web-{485B83C5-BBA2-EA82-3FB1-28135387CF86}" dt="2020-11-27T00:48:28.516" v="139" actId="20577"/>
          <ac:spMkLst>
            <pc:docMk/>
            <pc:sldMk cId="364831" sldId="776"/>
            <ac:spMk id="25" creationId="{F90994F4-65E1-4ADE-82B5-4F798AA27B81}"/>
          </ac:spMkLst>
        </pc:spChg>
      </pc:sldChg>
    </pc:docChg>
  </pc:docChgLst>
  <pc:docChgLst>
    <pc:chgData name="Tim Hannan (DPC)" userId="5ddcf09c-1eb3-4cbf-8470-a34b8d5cc415" providerId="ADAL" clId="{1DCE9492-1771-402D-958C-5868261BE1E3}"/>
    <pc:docChg chg="custSel modSld modMainMaster">
      <pc:chgData name="Tim Hannan (DPC)" userId="5ddcf09c-1eb3-4cbf-8470-a34b8d5cc415" providerId="ADAL" clId="{1DCE9492-1771-402D-958C-5868261BE1E3}" dt="2020-12-21T05:17:51.910" v="6" actId="478"/>
      <pc:docMkLst>
        <pc:docMk/>
      </pc:docMkLst>
      <pc:sldChg chg="delSp">
        <pc:chgData name="Tim Hannan (DPC)" userId="5ddcf09c-1eb3-4cbf-8470-a34b8d5cc415" providerId="ADAL" clId="{1DCE9492-1771-402D-958C-5868261BE1E3}" dt="2020-12-21T05:16:52.537" v="0" actId="478"/>
        <pc:sldMkLst>
          <pc:docMk/>
          <pc:sldMk cId="2101504651" sldId="257"/>
        </pc:sldMkLst>
        <pc:spChg chg="del">
          <ac:chgData name="Tim Hannan (DPC)" userId="5ddcf09c-1eb3-4cbf-8470-a34b8d5cc415" providerId="ADAL" clId="{1DCE9492-1771-402D-958C-5868261BE1E3}" dt="2020-12-21T05:16:52.537" v="0" actId="478"/>
          <ac:spMkLst>
            <pc:docMk/>
            <pc:sldMk cId="2101504651" sldId="257"/>
            <ac:spMk id="6" creationId="{99F858D4-AB7D-47EE-AD98-EDC5E5F8FB8D}"/>
          </ac:spMkLst>
        </pc:spChg>
      </pc:sldChg>
      <pc:sldChg chg="delSp">
        <pc:chgData name="Tim Hannan (DPC)" userId="5ddcf09c-1eb3-4cbf-8470-a34b8d5cc415" providerId="ADAL" clId="{1DCE9492-1771-402D-958C-5868261BE1E3}" dt="2020-12-21T05:17:20.353" v="2" actId="478"/>
        <pc:sldMkLst>
          <pc:docMk/>
          <pc:sldMk cId="1102988947" sldId="699"/>
        </pc:sldMkLst>
        <pc:spChg chg="del">
          <ac:chgData name="Tim Hannan (DPC)" userId="5ddcf09c-1eb3-4cbf-8470-a34b8d5cc415" providerId="ADAL" clId="{1DCE9492-1771-402D-958C-5868261BE1E3}" dt="2020-12-21T05:17:20.353" v="2" actId="478"/>
          <ac:spMkLst>
            <pc:docMk/>
            <pc:sldMk cId="1102988947" sldId="699"/>
            <ac:spMk id="4" creationId="{1D3D5BC5-8EFF-43CF-A11A-3ABC239E5E44}"/>
          </ac:spMkLst>
        </pc:spChg>
      </pc:sldChg>
      <pc:sldChg chg="delSp">
        <pc:chgData name="Tim Hannan (DPC)" userId="5ddcf09c-1eb3-4cbf-8470-a34b8d5cc415" providerId="ADAL" clId="{1DCE9492-1771-402D-958C-5868261BE1E3}" dt="2020-12-21T05:17:34.614" v="4" actId="478"/>
        <pc:sldMkLst>
          <pc:docMk/>
          <pc:sldMk cId="1437801764" sldId="750"/>
        </pc:sldMkLst>
        <pc:spChg chg="del">
          <ac:chgData name="Tim Hannan (DPC)" userId="5ddcf09c-1eb3-4cbf-8470-a34b8d5cc415" providerId="ADAL" clId="{1DCE9492-1771-402D-958C-5868261BE1E3}" dt="2020-12-21T05:17:34.614" v="4" actId="478"/>
          <ac:spMkLst>
            <pc:docMk/>
            <pc:sldMk cId="1437801764" sldId="750"/>
            <ac:spMk id="4" creationId="{1D3D5BC5-8EFF-43CF-A11A-3ABC239E5E44}"/>
          </ac:spMkLst>
        </pc:spChg>
      </pc:sldChg>
      <pc:sldChg chg="delSp">
        <pc:chgData name="Tim Hannan (DPC)" userId="5ddcf09c-1eb3-4cbf-8470-a34b8d5cc415" providerId="ADAL" clId="{1DCE9492-1771-402D-958C-5868261BE1E3}" dt="2020-12-21T05:17:45.467" v="5" actId="478"/>
        <pc:sldMkLst>
          <pc:docMk/>
          <pc:sldMk cId="214642052" sldId="751"/>
        </pc:sldMkLst>
        <pc:spChg chg="del">
          <ac:chgData name="Tim Hannan (DPC)" userId="5ddcf09c-1eb3-4cbf-8470-a34b8d5cc415" providerId="ADAL" clId="{1DCE9492-1771-402D-958C-5868261BE1E3}" dt="2020-12-21T05:17:45.467" v="5" actId="478"/>
          <ac:spMkLst>
            <pc:docMk/>
            <pc:sldMk cId="214642052" sldId="751"/>
            <ac:spMk id="4" creationId="{1D3D5BC5-8EFF-43CF-A11A-3ABC239E5E44}"/>
          </ac:spMkLst>
        </pc:spChg>
      </pc:sldChg>
      <pc:sldChg chg="delSp">
        <pc:chgData name="Tim Hannan (DPC)" userId="5ddcf09c-1eb3-4cbf-8470-a34b8d5cc415" providerId="ADAL" clId="{1DCE9492-1771-402D-958C-5868261BE1E3}" dt="2020-12-21T05:17:51.910" v="6" actId="478"/>
        <pc:sldMkLst>
          <pc:docMk/>
          <pc:sldMk cId="2454304639" sldId="753"/>
        </pc:sldMkLst>
        <pc:spChg chg="del">
          <ac:chgData name="Tim Hannan (DPC)" userId="5ddcf09c-1eb3-4cbf-8470-a34b8d5cc415" providerId="ADAL" clId="{1DCE9492-1771-402D-958C-5868261BE1E3}" dt="2020-12-21T05:17:51.910" v="6" actId="478"/>
          <ac:spMkLst>
            <pc:docMk/>
            <pc:sldMk cId="2454304639" sldId="753"/>
            <ac:spMk id="4" creationId="{1D3D5BC5-8EFF-43CF-A11A-3ABC239E5E44}"/>
          </ac:spMkLst>
        </pc:spChg>
      </pc:sldChg>
      <pc:sldChg chg="delSp">
        <pc:chgData name="Tim Hannan (DPC)" userId="5ddcf09c-1eb3-4cbf-8470-a34b8d5cc415" providerId="ADAL" clId="{1DCE9492-1771-402D-958C-5868261BE1E3}" dt="2020-12-21T05:17:28.234" v="3" actId="478"/>
        <pc:sldMkLst>
          <pc:docMk/>
          <pc:sldMk cId="4250813711" sldId="754"/>
        </pc:sldMkLst>
        <pc:spChg chg="del">
          <ac:chgData name="Tim Hannan (DPC)" userId="5ddcf09c-1eb3-4cbf-8470-a34b8d5cc415" providerId="ADAL" clId="{1DCE9492-1771-402D-958C-5868261BE1E3}" dt="2020-12-21T05:17:28.234" v="3" actId="478"/>
          <ac:spMkLst>
            <pc:docMk/>
            <pc:sldMk cId="4250813711" sldId="754"/>
            <ac:spMk id="4" creationId="{1D3D5BC5-8EFF-43CF-A11A-3ABC239E5E44}"/>
          </ac:spMkLst>
        </pc:spChg>
      </pc:sldChg>
      <pc:sldMasterChg chg="modSldLayout">
        <pc:chgData name="Tim Hannan (DPC)" userId="5ddcf09c-1eb3-4cbf-8470-a34b8d5cc415" providerId="ADAL" clId="{1DCE9492-1771-402D-958C-5868261BE1E3}" dt="2020-12-21T05:17:08.615" v="1" actId="478"/>
        <pc:sldMasterMkLst>
          <pc:docMk/>
          <pc:sldMasterMk cId="2115992837" sldId="2147483672"/>
        </pc:sldMasterMkLst>
        <pc:sldLayoutChg chg="delSp">
          <pc:chgData name="Tim Hannan (DPC)" userId="5ddcf09c-1eb3-4cbf-8470-a34b8d5cc415" providerId="ADAL" clId="{1DCE9492-1771-402D-958C-5868261BE1E3}" dt="2020-12-21T05:17:08.615" v="1" actId="478"/>
          <pc:sldLayoutMkLst>
            <pc:docMk/>
            <pc:sldMasterMk cId="2115992837" sldId="2147483672"/>
            <pc:sldLayoutMk cId="2317081438" sldId="2147483675"/>
          </pc:sldLayoutMkLst>
          <pc:spChg chg="del">
            <ac:chgData name="Tim Hannan (DPC)" userId="5ddcf09c-1eb3-4cbf-8470-a34b8d5cc415" providerId="ADAL" clId="{1DCE9492-1771-402D-958C-5868261BE1E3}" dt="2020-12-21T05:17:08.615" v="1" actId="478"/>
            <ac:spMkLst>
              <pc:docMk/>
              <pc:sldMasterMk cId="2115992837" sldId="2147483672"/>
              <pc:sldLayoutMk cId="2317081438" sldId="2147483675"/>
              <ac:spMk id="8" creationId="{2367BC86-A672-49DB-A3B6-F56E6339821B}"/>
            </ac:spMkLst>
          </pc:spChg>
        </pc:sldLayoutChg>
      </pc:sldMasterChg>
    </pc:docChg>
  </pc:docChgLst>
  <pc:docChgLst>
    <pc:chgData name="Megan Taylor (DHHS)" userId="S::megan.taylor_familysafety.vic.gov.au#ext#@vicgov.onmicrosoft.com::4147922b-d8e0-4ba2-9913-fba5a5fd2308" providerId="AD" clId="Web-{1BF26C46-C2A3-0DDD-3D81-FEA97E972D33}"/>
    <pc:docChg chg="mod">
      <pc:chgData name="Megan Taylor (DHHS)" userId="S::megan.taylor_familysafety.vic.gov.au#ext#@vicgov.onmicrosoft.com::4147922b-d8e0-4ba2-9913-fba5a5fd2308" providerId="AD" clId="Web-{1BF26C46-C2A3-0DDD-3D81-FEA97E972D33}" dt="2020-12-02T06:04:31.460" v="4"/>
      <pc:docMkLst>
        <pc:docMk/>
      </pc:docMkLst>
      <pc:sldChg chg="addCm">
        <pc:chgData name="Megan Taylor (DHHS)" userId="S::megan.taylor_familysafety.vic.gov.au#ext#@vicgov.onmicrosoft.com::4147922b-d8e0-4ba2-9913-fba5a5fd2308" providerId="AD" clId="Web-{1BF26C46-C2A3-0DDD-3D81-FEA97E972D33}" dt="2020-12-02T06:01:07.112" v="1"/>
        <pc:sldMkLst>
          <pc:docMk/>
          <pc:sldMk cId="1808610196" sldId="755"/>
        </pc:sldMkLst>
      </pc:sldChg>
      <pc:sldChg chg="addCm">
        <pc:chgData name="Megan Taylor (DHHS)" userId="S::megan.taylor_familysafety.vic.gov.au#ext#@vicgov.onmicrosoft.com::4147922b-d8e0-4ba2-9913-fba5a5fd2308" providerId="AD" clId="Web-{1BF26C46-C2A3-0DDD-3D81-FEA97E972D33}" dt="2020-12-02T06:02:13.566" v="2"/>
        <pc:sldMkLst>
          <pc:docMk/>
          <pc:sldMk cId="1806752431" sldId="758"/>
        </pc:sldMkLst>
      </pc:sldChg>
      <pc:sldChg chg="addCm">
        <pc:chgData name="Megan Taylor (DHHS)" userId="S::megan.taylor_familysafety.vic.gov.au#ext#@vicgov.onmicrosoft.com::4147922b-d8e0-4ba2-9913-fba5a5fd2308" providerId="AD" clId="Web-{1BF26C46-C2A3-0DDD-3D81-FEA97E972D33}" dt="2020-12-02T06:03:01.255" v="3"/>
        <pc:sldMkLst>
          <pc:docMk/>
          <pc:sldMk cId="2441531898" sldId="759"/>
        </pc:sldMkLst>
      </pc:sldChg>
      <pc:sldChg chg="addCm">
        <pc:chgData name="Megan Taylor (DHHS)" userId="S::megan.taylor_familysafety.vic.gov.au#ext#@vicgov.onmicrosoft.com::4147922b-d8e0-4ba2-9913-fba5a5fd2308" providerId="AD" clId="Web-{1BF26C46-C2A3-0DDD-3D81-FEA97E972D33}" dt="2020-12-02T06:04:31.460" v="4"/>
        <pc:sldMkLst>
          <pc:docMk/>
          <pc:sldMk cId="4247173274" sldId="773"/>
        </pc:sldMkLst>
      </pc:sldChg>
    </pc:docChg>
  </pc:docChgLst>
  <pc:docChgLst>
    <pc:chgData name="Donna x Thompson (DHHS)" userId="S::donna.x.thompson_familysafety.vic.gov.au#ext#@vicgov.onmicrosoft.com::013ff957-9683-4ef2-a880-6587de4179c2" providerId="AD" clId="Web-{91DC1701-EBC9-15E5-0890-7EF9167E26E2}"/>
    <pc:docChg chg="modSld">
      <pc:chgData name="Donna x Thompson (DHHS)" userId="S::donna.x.thompson_familysafety.vic.gov.au#ext#@vicgov.onmicrosoft.com::013ff957-9683-4ef2-a880-6587de4179c2" providerId="AD" clId="Web-{91DC1701-EBC9-15E5-0890-7EF9167E26E2}" dt="2021-01-06T03:55:11.907" v="52"/>
      <pc:docMkLst>
        <pc:docMk/>
      </pc:docMkLst>
      <pc:sldChg chg="modCm">
        <pc:chgData name="Donna x Thompson (DHHS)" userId="S::donna.x.thompson_familysafety.vic.gov.au#ext#@vicgov.onmicrosoft.com::013ff957-9683-4ef2-a880-6587de4179c2" providerId="AD" clId="Web-{91DC1701-EBC9-15E5-0890-7EF9167E26E2}" dt="2021-01-06T03:55:11.907" v="52"/>
        <pc:sldMkLst>
          <pc:docMk/>
          <pc:sldMk cId="1346535419" sldId="765"/>
        </pc:sldMkLst>
      </pc:sldChg>
      <pc:sldChg chg="modSp modCm">
        <pc:chgData name="Donna x Thompson (DHHS)" userId="S::donna.x.thompson_familysafety.vic.gov.au#ext#@vicgov.onmicrosoft.com::013ff957-9683-4ef2-a880-6587de4179c2" providerId="AD" clId="Web-{91DC1701-EBC9-15E5-0890-7EF9167E26E2}" dt="2021-01-06T03:54:23.734" v="50"/>
        <pc:sldMkLst>
          <pc:docMk/>
          <pc:sldMk cId="4247173274" sldId="773"/>
        </pc:sldMkLst>
        <pc:spChg chg="mod">
          <ac:chgData name="Donna x Thompson (DHHS)" userId="S::donna.x.thompson_familysafety.vic.gov.au#ext#@vicgov.onmicrosoft.com::013ff957-9683-4ef2-a880-6587de4179c2" providerId="AD" clId="Web-{91DC1701-EBC9-15E5-0890-7EF9167E26E2}" dt="2021-01-06T03:54:07.046" v="49" actId="20577"/>
          <ac:spMkLst>
            <pc:docMk/>
            <pc:sldMk cId="4247173274" sldId="773"/>
            <ac:spMk id="25" creationId="{F90994F4-65E1-4ADE-82B5-4F798AA27B81}"/>
          </ac:spMkLst>
        </pc:spChg>
      </pc:sldChg>
    </pc:docChg>
  </pc:docChgLst>
  <pc:docChgLst>
    <pc:chgData name="Gwen Cruise (DPC)" userId="S::gwen.cruise@dpc.vic.gov.au::39c75b4d-4b7a-476f-91d0-4c2b1cb5b705" providerId="AD" clId="Web-{A49331BC-9A1F-4D60-0864-839E3691470C}"/>
    <pc:docChg chg="">
      <pc:chgData name="Gwen Cruise (DPC)" userId="S::gwen.cruise@dpc.vic.gov.au::39c75b4d-4b7a-476f-91d0-4c2b1cb5b705" providerId="AD" clId="Web-{A49331BC-9A1F-4D60-0864-839E3691470C}" dt="2021-01-14T04:50:06.367" v="0"/>
      <pc:docMkLst>
        <pc:docMk/>
      </pc:docMkLst>
      <pc:sldChg chg="delCm">
        <pc:chgData name="Gwen Cruise (DPC)" userId="S::gwen.cruise@dpc.vic.gov.au::39c75b4d-4b7a-476f-91d0-4c2b1cb5b705" providerId="AD" clId="Web-{A49331BC-9A1F-4D60-0864-839E3691470C}" dt="2021-01-14T04:50:06.367" v="0"/>
        <pc:sldMkLst>
          <pc:docMk/>
          <pc:sldMk cId="2101504651" sldId="257"/>
        </pc:sldMkLst>
      </pc:sldChg>
    </pc:docChg>
  </pc:docChgLst>
  <pc:docChgLst>
    <pc:chgData name="Gwen Cruise (DPC)" userId="S::gwen.cruise@dpc.vic.gov.au::39c75b4d-4b7a-476f-91d0-4c2b1cb5b705" providerId="AD" clId="Web-{BDC36196-D582-967D-FB1E-362797E5759D}"/>
    <pc:docChg chg="modSld">
      <pc:chgData name="Gwen Cruise (DPC)" userId="S::gwen.cruise@dpc.vic.gov.au::39c75b4d-4b7a-476f-91d0-4c2b1cb5b705" providerId="AD" clId="Web-{BDC36196-D582-967D-FB1E-362797E5759D}" dt="2020-12-04T05:42:41.289" v="61" actId="20577"/>
      <pc:docMkLst>
        <pc:docMk/>
      </pc:docMkLst>
      <pc:sldChg chg="modSp modCm">
        <pc:chgData name="Gwen Cruise (DPC)" userId="S::gwen.cruise@dpc.vic.gov.au::39c75b4d-4b7a-476f-91d0-4c2b1cb5b705" providerId="AD" clId="Web-{BDC36196-D582-967D-FB1E-362797E5759D}" dt="2020-12-04T05:40:44.659" v="35" actId="20577"/>
        <pc:sldMkLst>
          <pc:docMk/>
          <pc:sldMk cId="1808610196" sldId="755"/>
        </pc:sldMkLst>
        <pc:spChg chg="mod">
          <ac:chgData name="Gwen Cruise (DPC)" userId="S::gwen.cruise@dpc.vic.gov.au::39c75b4d-4b7a-476f-91d0-4c2b1cb5b705" providerId="AD" clId="Web-{BDC36196-D582-967D-FB1E-362797E5759D}" dt="2020-12-04T05:40:44.659" v="35" actId="20577"/>
          <ac:spMkLst>
            <pc:docMk/>
            <pc:sldMk cId="1808610196" sldId="755"/>
            <ac:spMk id="13" creationId="{D2589B32-AA7B-4A64-9619-6D8EA256B5DF}"/>
          </ac:spMkLst>
        </pc:spChg>
      </pc:sldChg>
      <pc:sldChg chg="modSp modCm">
        <pc:chgData name="Gwen Cruise (DPC)" userId="S::gwen.cruise@dpc.vic.gov.au::39c75b4d-4b7a-476f-91d0-4c2b1cb5b705" providerId="AD" clId="Web-{BDC36196-D582-967D-FB1E-362797E5759D}" dt="2020-12-04T05:42:01.252" v="42"/>
        <pc:sldMkLst>
          <pc:docMk/>
          <pc:sldMk cId="2441531898" sldId="759"/>
        </pc:sldMkLst>
        <pc:spChg chg="mod">
          <ac:chgData name="Gwen Cruise (DPC)" userId="S::gwen.cruise@dpc.vic.gov.au::39c75b4d-4b7a-476f-91d0-4c2b1cb5b705" providerId="AD" clId="Web-{BDC36196-D582-967D-FB1E-362797E5759D}" dt="2020-12-04T05:41:14.112" v="41" actId="20577"/>
          <ac:spMkLst>
            <pc:docMk/>
            <pc:sldMk cId="2441531898" sldId="759"/>
            <ac:spMk id="27" creationId="{65E9FD7A-A7FC-4DA3-A844-292E27BF69C7}"/>
          </ac:spMkLst>
        </pc:spChg>
      </pc:sldChg>
      <pc:sldChg chg="modSp modCm">
        <pc:chgData name="Gwen Cruise (DPC)" userId="S::gwen.cruise@dpc.vic.gov.au::39c75b4d-4b7a-476f-91d0-4c2b1cb5b705" providerId="AD" clId="Web-{BDC36196-D582-967D-FB1E-362797E5759D}" dt="2020-12-04T05:42:41.289" v="61" actId="20577"/>
        <pc:sldMkLst>
          <pc:docMk/>
          <pc:sldMk cId="4247173274" sldId="773"/>
        </pc:sldMkLst>
        <pc:spChg chg="mod">
          <ac:chgData name="Gwen Cruise (DPC)" userId="S::gwen.cruise@dpc.vic.gov.au::39c75b4d-4b7a-476f-91d0-4c2b1cb5b705" providerId="AD" clId="Web-{BDC36196-D582-967D-FB1E-362797E5759D}" dt="2020-12-04T05:42:41.289" v="61" actId="20577"/>
          <ac:spMkLst>
            <pc:docMk/>
            <pc:sldMk cId="4247173274" sldId="773"/>
            <ac:spMk id="25" creationId="{F90994F4-65E1-4ADE-82B5-4F798AA27B81}"/>
          </ac:spMkLst>
        </pc:spChg>
      </pc:sldChg>
    </pc:docChg>
  </pc:docChgLst>
  <pc:docChgLst>
    <pc:chgData name="Gwen Cruise (DPC)" userId="S::gwen.cruise@dpc.vic.gov.au::39c75b4d-4b7a-476f-91d0-4c2b1cb5b705" providerId="AD" clId="Web-{24A26111-CF85-F7A8-F850-623F8F6DE24E}"/>
    <pc:docChg chg="">
      <pc:chgData name="Gwen Cruise (DPC)" userId="S::gwen.cruise@dpc.vic.gov.au::39c75b4d-4b7a-476f-91d0-4c2b1cb5b705" providerId="AD" clId="Web-{24A26111-CF85-F7A8-F850-623F8F6DE24E}" dt="2020-12-08T02:55:21.062" v="2"/>
      <pc:docMkLst>
        <pc:docMk/>
      </pc:docMkLst>
      <pc:sldChg chg="delCm">
        <pc:chgData name="Gwen Cruise (DPC)" userId="S::gwen.cruise@dpc.vic.gov.au::39c75b4d-4b7a-476f-91d0-4c2b1cb5b705" providerId="AD" clId="Web-{24A26111-CF85-F7A8-F850-623F8F6DE24E}" dt="2020-12-08T02:54:56.952" v="0"/>
        <pc:sldMkLst>
          <pc:docMk/>
          <pc:sldMk cId="1808610196" sldId="755"/>
        </pc:sldMkLst>
      </pc:sldChg>
      <pc:sldChg chg="delCm">
        <pc:chgData name="Gwen Cruise (DPC)" userId="S::gwen.cruise@dpc.vic.gov.au::39c75b4d-4b7a-476f-91d0-4c2b1cb5b705" providerId="AD" clId="Web-{24A26111-CF85-F7A8-F850-623F8F6DE24E}" dt="2020-12-08T02:55:12.437" v="1"/>
        <pc:sldMkLst>
          <pc:docMk/>
          <pc:sldMk cId="2441531898" sldId="759"/>
        </pc:sldMkLst>
      </pc:sldChg>
      <pc:sldChg chg="delCm">
        <pc:chgData name="Gwen Cruise (DPC)" userId="S::gwen.cruise@dpc.vic.gov.au::39c75b4d-4b7a-476f-91d0-4c2b1cb5b705" providerId="AD" clId="Web-{24A26111-CF85-F7A8-F850-623F8F6DE24E}" dt="2020-12-08T02:55:21.062" v="2"/>
        <pc:sldMkLst>
          <pc:docMk/>
          <pc:sldMk cId="4247173274" sldId="773"/>
        </pc:sldMkLst>
      </pc:sldChg>
    </pc:docChg>
  </pc:docChgLst>
  <pc:docChgLst>
    <pc:chgData name="Gwen Cruise (DPC)" userId="S::gwen.cruise@dpc.vic.gov.au::39c75b4d-4b7a-476f-91d0-4c2b1cb5b705" providerId="AD" clId="Web-{73F06C2F-FA0B-D42D-6C7F-C311C4DFB7B9}"/>
    <pc:docChg chg="modSld">
      <pc:chgData name="Gwen Cruise (DPC)" userId="S::gwen.cruise@dpc.vic.gov.au::39c75b4d-4b7a-476f-91d0-4c2b1cb5b705" providerId="AD" clId="Web-{73F06C2F-FA0B-D42D-6C7F-C311C4DFB7B9}" dt="2020-12-08T11:06:42.881" v="37"/>
      <pc:docMkLst>
        <pc:docMk/>
      </pc:docMkLst>
      <pc:sldChg chg="modSp delCm">
        <pc:chgData name="Gwen Cruise (DPC)" userId="S::gwen.cruise@dpc.vic.gov.au::39c75b4d-4b7a-476f-91d0-4c2b1cb5b705" providerId="AD" clId="Web-{73F06C2F-FA0B-D42D-6C7F-C311C4DFB7B9}" dt="2020-12-08T11:05:11.795" v="29"/>
        <pc:sldMkLst>
          <pc:docMk/>
          <pc:sldMk cId="1806752431" sldId="758"/>
        </pc:sldMkLst>
        <pc:spChg chg="mod">
          <ac:chgData name="Gwen Cruise (DPC)" userId="S::gwen.cruise@dpc.vic.gov.au::39c75b4d-4b7a-476f-91d0-4c2b1cb5b705" providerId="AD" clId="Web-{73F06C2F-FA0B-D42D-6C7F-C311C4DFB7B9}" dt="2020-12-08T11:05:06.920" v="28" actId="20577"/>
          <ac:spMkLst>
            <pc:docMk/>
            <pc:sldMk cId="1806752431" sldId="758"/>
            <ac:spMk id="20" creationId="{A8563C22-B104-4037-8CAC-1EE303D67C4C}"/>
          </ac:spMkLst>
        </pc:spChg>
      </pc:sldChg>
      <pc:sldChg chg="modSp delCm">
        <pc:chgData name="Gwen Cruise (DPC)" userId="S::gwen.cruise@dpc.vic.gov.au::39c75b4d-4b7a-476f-91d0-4c2b1cb5b705" providerId="AD" clId="Web-{73F06C2F-FA0B-D42D-6C7F-C311C4DFB7B9}" dt="2020-12-08T11:06:42.881" v="37"/>
        <pc:sldMkLst>
          <pc:docMk/>
          <pc:sldMk cId="3000878147" sldId="763"/>
        </pc:sldMkLst>
        <pc:spChg chg="mod">
          <ac:chgData name="Gwen Cruise (DPC)" userId="S::gwen.cruise@dpc.vic.gov.au::39c75b4d-4b7a-476f-91d0-4c2b1cb5b705" providerId="AD" clId="Web-{73F06C2F-FA0B-D42D-6C7F-C311C4DFB7B9}" dt="2020-12-08T11:06:11.943" v="33" actId="20577"/>
          <ac:spMkLst>
            <pc:docMk/>
            <pc:sldMk cId="3000878147" sldId="763"/>
            <ac:spMk id="29" creationId="{AB8DDF14-7DD9-40D1-A9DD-5C8491F3D8BA}"/>
          </ac:spMkLst>
        </pc:spChg>
        <pc:spChg chg="mod">
          <ac:chgData name="Gwen Cruise (DPC)" userId="S::gwen.cruise@dpc.vic.gov.au::39c75b4d-4b7a-476f-91d0-4c2b1cb5b705" providerId="AD" clId="Web-{73F06C2F-FA0B-D42D-6C7F-C311C4DFB7B9}" dt="2020-12-08T11:06:34.928" v="35" actId="20577"/>
          <ac:spMkLst>
            <pc:docMk/>
            <pc:sldMk cId="3000878147" sldId="763"/>
            <ac:spMk id="44" creationId="{F46CC2E6-8FDC-4F95-9C49-DB7DC090CD35}"/>
          </ac:spMkLst>
        </pc:spChg>
      </pc:sldChg>
      <pc:sldChg chg="delCm">
        <pc:chgData name="Gwen Cruise (DPC)" userId="S::gwen.cruise@dpc.vic.gov.au::39c75b4d-4b7a-476f-91d0-4c2b1cb5b705" providerId="AD" clId="Web-{73F06C2F-FA0B-D42D-6C7F-C311C4DFB7B9}" dt="2020-12-08T11:05:22.522" v="30"/>
        <pc:sldMkLst>
          <pc:docMk/>
          <pc:sldMk cId="3110460110" sldId="775"/>
        </pc:sldMkLst>
      </pc:sldChg>
      <pc:sldChg chg="modSp">
        <pc:chgData name="Gwen Cruise (DPC)" userId="S::gwen.cruise@dpc.vic.gov.au::39c75b4d-4b7a-476f-91d0-4c2b1cb5b705" providerId="AD" clId="Web-{73F06C2F-FA0B-D42D-6C7F-C311C4DFB7B9}" dt="2020-12-08T11:05:49.412" v="31" actId="20577"/>
        <pc:sldMkLst>
          <pc:docMk/>
          <pc:sldMk cId="364831" sldId="776"/>
        </pc:sldMkLst>
        <pc:spChg chg="mod">
          <ac:chgData name="Gwen Cruise (DPC)" userId="S::gwen.cruise@dpc.vic.gov.au::39c75b4d-4b7a-476f-91d0-4c2b1cb5b705" providerId="AD" clId="Web-{73F06C2F-FA0B-D42D-6C7F-C311C4DFB7B9}" dt="2020-12-08T11:05:49.412" v="31" actId="20577"/>
          <ac:spMkLst>
            <pc:docMk/>
            <pc:sldMk cId="364831" sldId="776"/>
            <ac:spMk id="25" creationId="{F90994F4-65E1-4ADE-82B5-4F798AA27B81}"/>
          </ac:spMkLst>
        </pc:spChg>
      </pc:sldChg>
    </pc:docChg>
  </pc:docChgLst>
  <pc:docChgLst>
    <pc:chgData name="Gwen Cruise (DPC)" userId="39c75b4d-4b7a-476f-91d0-4c2b1cb5b705" providerId="ADAL" clId="{197FBF6F-4C7D-46F5-88AE-A6DFD965FDA5}"/>
    <pc:docChg chg="custSel delSld modSld">
      <pc:chgData name="Gwen Cruise (DPC)" userId="39c75b4d-4b7a-476f-91d0-4c2b1cb5b705" providerId="ADAL" clId="{197FBF6F-4C7D-46F5-88AE-A6DFD965FDA5}" dt="2020-11-26T00:45:46.266" v="1114" actId="20577"/>
      <pc:docMkLst>
        <pc:docMk/>
      </pc:docMkLst>
      <pc:sldChg chg="modSp">
        <pc:chgData name="Gwen Cruise (DPC)" userId="39c75b4d-4b7a-476f-91d0-4c2b1cb5b705" providerId="ADAL" clId="{197FBF6F-4C7D-46F5-88AE-A6DFD965FDA5}" dt="2020-11-25T23:29:03.776" v="2" actId="20577"/>
        <pc:sldMkLst>
          <pc:docMk/>
          <pc:sldMk cId="2101504651" sldId="257"/>
        </pc:sldMkLst>
        <pc:spChg chg="mod">
          <ac:chgData name="Gwen Cruise (DPC)" userId="39c75b4d-4b7a-476f-91d0-4c2b1cb5b705" providerId="ADAL" clId="{197FBF6F-4C7D-46F5-88AE-A6DFD965FDA5}" dt="2020-11-25T23:29:03.776" v="2" actId="20577"/>
          <ac:spMkLst>
            <pc:docMk/>
            <pc:sldMk cId="2101504651" sldId="257"/>
            <ac:spMk id="7" creationId="{C1D43EB7-FD53-4327-841A-C5A3F019F5E9}"/>
          </ac:spMkLst>
        </pc:spChg>
      </pc:sldChg>
      <pc:sldChg chg="delSp modSp">
        <pc:chgData name="Gwen Cruise (DPC)" userId="39c75b4d-4b7a-476f-91d0-4c2b1cb5b705" providerId="ADAL" clId="{197FBF6F-4C7D-46F5-88AE-A6DFD965FDA5}" dt="2020-11-25T23:33:06.695" v="258" actId="478"/>
        <pc:sldMkLst>
          <pc:docMk/>
          <pc:sldMk cId="2335778511" sldId="260"/>
        </pc:sldMkLst>
        <pc:spChg chg="mod">
          <ac:chgData name="Gwen Cruise (DPC)" userId="39c75b4d-4b7a-476f-91d0-4c2b1cb5b705" providerId="ADAL" clId="{197FBF6F-4C7D-46F5-88AE-A6DFD965FDA5}" dt="2020-11-25T23:32:52.352" v="248" actId="20577"/>
          <ac:spMkLst>
            <pc:docMk/>
            <pc:sldMk cId="2335778511" sldId="260"/>
            <ac:spMk id="2" creationId="{D8A9CF84-E095-4880-B5ED-20C7EE0EFEE0}"/>
          </ac:spMkLst>
        </pc:spChg>
        <pc:spChg chg="mod">
          <ac:chgData name="Gwen Cruise (DPC)" userId="39c75b4d-4b7a-476f-91d0-4c2b1cb5b705" providerId="ADAL" clId="{197FBF6F-4C7D-46F5-88AE-A6DFD965FDA5}" dt="2020-11-25T23:33:04.958" v="257" actId="20577"/>
          <ac:spMkLst>
            <pc:docMk/>
            <pc:sldMk cId="2335778511" sldId="260"/>
            <ac:spMk id="13" creationId="{512ED43A-8847-4C1C-803A-5670BE427D21}"/>
          </ac:spMkLst>
        </pc:spChg>
        <pc:spChg chg="mod">
          <ac:chgData name="Gwen Cruise (DPC)" userId="39c75b4d-4b7a-476f-91d0-4c2b1cb5b705" providerId="ADAL" clId="{197FBF6F-4C7D-46F5-88AE-A6DFD965FDA5}" dt="2020-11-25T23:32:12.263" v="226" actId="20577"/>
          <ac:spMkLst>
            <pc:docMk/>
            <pc:sldMk cId="2335778511" sldId="260"/>
            <ac:spMk id="18" creationId="{BC5EBD96-ED11-4200-BF56-2C14E36BE207}"/>
          </ac:spMkLst>
        </pc:spChg>
        <pc:picChg chg="del">
          <ac:chgData name="Gwen Cruise (DPC)" userId="39c75b4d-4b7a-476f-91d0-4c2b1cb5b705" providerId="ADAL" clId="{197FBF6F-4C7D-46F5-88AE-A6DFD965FDA5}" dt="2020-11-25T23:33:06.695" v="258" actId="478"/>
          <ac:picMkLst>
            <pc:docMk/>
            <pc:sldMk cId="2335778511" sldId="260"/>
            <ac:picMk id="3" creationId="{155A4AFE-45E6-4EC8-9D51-C36674DDFF31}"/>
          </ac:picMkLst>
        </pc:picChg>
        <pc:picChg chg="del">
          <ac:chgData name="Gwen Cruise (DPC)" userId="39c75b4d-4b7a-476f-91d0-4c2b1cb5b705" providerId="ADAL" clId="{197FBF6F-4C7D-46F5-88AE-A6DFD965FDA5}" dt="2020-11-25T23:32:47.625" v="241" actId="478"/>
          <ac:picMkLst>
            <pc:docMk/>
            <pc:sldMk cId="2335778511" sldId="260"/>
            <ac:picMk id="14" creationId="{8B882E87-E5CF-4193-B0EF-AFA60DF12791}"/>
          </ac:picMkLst>
        </pc:picChg>
        <pc:picChg chg="del">
          <ac:chgData name="Gwen Cruise (DPC)" userId="39c75b4d-4b7a-476f-91d0-4c2b1cb5b705" providerId="ADAL" clId="{197FBF6F-4C7D-46F5-88AE-A6DFD965FDA5}" dt="2020-11-25T23:32:48.247" v="242" actId="478"/>
          <ac:picMkLst>
            <pc:docMk/>
            <pc:sldMk cId="2335778511" sldId="260"/>
            <ac:picMk id="21" creationId="{E1430A9C-63C3-4FE3-9CF7-2F06F3629784}"/>
          </ac:picMkLst>
        </pc:picChg>
      </pc:sldChg>
      <pc:sldChg chg="modSp">
        <pc:chgData name="Gwen Cruise (DPC)" userId="39c75b4d-4b7a-476f-91d0-4c2b1cb5b705" providerId="ADAL" clId="{197FBF6F-4C7D-46F5-88AE-A6DFD965FDA5}" dt="2020-11-25T23:29:17.887" v="6" actId="20577"/>
        <pc:sldMkLst>
          <pc:docMk/>
          <pc:sldMk cId="1102988947" sldId="699"/>
        </pc:sldMkLst>
        <pc:spChg chg="mod">
          <ac:chgData name="Gwen Cruise (DPC)" userId="39c75b4d-4b7a-476f-91d0-4c2b1cb5b705" providerId="ADAL" clId="{197FBF6F-4C7D-46F5-88AE-A6DFD965FDA5}" dt="2020-11-25T23:29:17.887" v="6" actId="20577"/>
          <ac:spMkLst>
            <pc:docMk/>
            <pc:sldMk cId="1102988947" sldId="699"/>
            <ac:spMk id="6" creationId="{D101966C-0CB4-4A75-959A-167F54540CEC}"/>
          </ac:spMkLst>
        </pc:spChg>
      </pc:sldChg>
      <pc:sldChg chg="delSp modSp">
        <pc:chgData name="Gwen Cruise (DPC)" userId="39c75b4d-4b7a-476f-91d0-4c2b1cb5b705" providerId="ADAL" clId="{197FBF6F-4C7D-46F5-88AE-A6DFD965FDA5}" dt="2020-11-25T23:47:19.447" v="443" actId="20577"/>
        <pc:sldMkLst>
          <pc:docMk/>
          <pc:sldMk cId="4259584286" sldId="704"/>
        </pc:sldMkLst>
        <pc:spChg chg="mod">
          <ac:chgData name="Gwen Cruise (DPC)" userId="39c75b4d-4b7a-476f-91d0-4c2b1cb5b705" providerId="ADAL" clId="{197FBF6F-4C7D-46F5-88AE-A6DFD965FDA5}" dt="2020-11-25T23:35:01.151" v="330" actId="1035"/>
          <ac:spMkLst>
            <pc:docMk/>
            <pc:sldMk cId="4259584286" sldId="704"/>
            <ac:spMk id="7" creationId="{BACFD155-6D6C-4C1D-98C8-DC9925F442F0}"/>
          </ac:spMkLst>
        </pc:spChg>
        <pc:spChg chg="mod">
          <ac:chgData name="Gwen Cruise (DPC)" userId="39c75b4d-4b7a-476f-91d0-4c2b1cb5b705" providerId="ADAL" clId="{197FBF6F-4C7D-46F5-88AE-A6DFD965FDA5}" dt="2020-11-25T23:29:12.399" v="4" actId="20577"/>
          <ac:spMkLst>
            <pc:docMk/>
            <pc:sldMk cId="4259584286" sldId="704"/>
            <ac:spMk id="27" creationId="{C17FACC9-0465-4D7E-AF99-B19EFF7C824A}"/>
          </ac:spMkLst>
        </pc:spChg>
        <pc:grpChg chg="mod">
          <ac:chgData name="Gwen Cruise (DPC)" userId="39c75b4d-4b7a-476f-91d0-4c2b1cb5b705" providerId="ADAL" clId="{197FBF6F-4C7D-46F5-88AE-A6DFD965FDA5}" dt="2020-11-25T23:35:01.151" v="330" actId="1035"/>
          <ac:grpSpMkLst>
            <pc:docMk/>
            <pc:sldMk cId="4259584286" sldId="704"/>
            <ac:grpSpMk id="14" creationId="{D7634CC8-D2D9-4CCE-BB17-523B81F971C4}"/>
          </ac:grpSpMkLst>
        </pc:grpChg>
        <pc:grpChg chg="del">
          <ac:chgData name="Gwen Cruise (DPC)" userId="39c75b4d-4b7a-476f-91d0-4c2b1cb5b705" providerId="ADAL" clId="{197FBF6F-4C7D-46F5-88AE-A6DFD965FDA5}" dt="2020-11-25T23:34:44.953" v="276" actId="478"/>
          <ac:grpSpMkLst>
            <pc:docMk/>
            <pc:sldMk cId="4259584286" sldId="704"/>
            <ac:grpSpMk id="16" creationId="{D1A0E6FE-F06E-44BF-A4BC-CEABEAE00D55}"/>
          </ac:grpSpMkLst>
        </pc:grpChg>
        <pc:grpChg chg="mod">
          <ac:chgData name="Gwen Cruise (DPC)" userId="39c75b4d-4b7a-476f-91d0-4c2b1cb5b705" providerId="ADAL" clId="{197FBF6F-4C7D-46F5-88AE-A6DFD965FDA5}" dt="2020-11-25T23:35:01.151" v="330" actId="1035"/>
          <ac:grpSpMkLst>
            <pc:docMk/>
            <pc:sldMk cId="4259584286" sldId="704"/>
            <ac:grpSpMk id="17" creationId="{B33AB735-106E-422A-8BFD-DAF54629A141}"/>
          </ac:grpSpMkLst>
        </pc:grpChg>
        <pc:grpChg chg="mod">
          <ac:chgData name="Gwen Cruise (DPC)" userId="39c75b4d-4b7a-476f-91d0-4c2b1cb5b705" providerId="ADAL" clId="{197FBF6F-4C7D-46F5-88AE-A6DFD965FDA5}" dt="2020-11-25T23:35:01.151" v="330" actId="1035"/>
          <ac:grpSpMkLst>
            <pc:docMk/>
            <pc:sldMk cId="4259584286" sldId="704"/>
            <ac:grpSpMk id="18" creationId="{FF519958-9ABB-4982-B4A4-8E6D31BA4E26}"/>
          </ac:grpSpMkLst>
        </pc:grpChg>
        <pc:grpChg chg="mod">
          <ac:chgData name="Gwen Cruise (DPC)" userId="39c75b4d-4b7a-476f-91d0-4c2b1cb5b705" providerId="ADAL" clId="{197FBF6F-4C7D-46F5-88AE-A6DFD965FDA5}" dt="2020-11-25T23:35:01.151" v="330" actId="1035"/>
          <ac:grpSpMkLst>
            <pc:docMk/>
            <pc:sldMk cId="4259584286" sldId="704"/>
            <ac:grpSpMk id="19" creationId="{F3F1B6D9-A198-4D8C-8A06-1B835821BAC0}"/>
          </ac:grpSpMkLst>
        </pc:grpChg>
        <pc:grpChg chg="mod">
          <ac:chgData name="Gwen Cruise (DPC)" userId="39c75b4d-4b7a-476f-91d0-4c2b1cb5b705" providerId="ADAL" clId="{197FBF6F-4C7D-46F5-88AE-A6DFD965FDA5}" dt="2020-11-25T23:35:01.151" v="330" actId="1035"/>
          <ac:grpSpMkLst>
            <pc:docMk/>
            <pc:sldMk cId="4259584286" sldId="704"/>
            <ac:grpSpMk id="47" creationId="{8D645712-60E4-4DD7-9FF9-1FBFE5B161A9}"/>
          </ac:grpSpMkLst>
        </pc:grpChg>
        <pc:graphicFrameChg chg="mod modGraphic">
          <ac:chgData name="Gwen Cruise (DPC)" userId="39c75b4d-4b7a-476f-91d0-4c2b1cb5b705" providerId="ADAL" clId="{197FBF6F-4C7D-46F5-88AE-A6DFD965FDA5}" dt="2020-11-25T23:47:19.447" v="443" actId="20577"/>
          <ac:graphicFrameMkLst>
            <pc:docMk/>
            <pc:sldMk cId="4259584286" sldId="704"/>
            <ac:graphicFrameMk id="30" creationId="{78698A6E-810C-4A6E-B373-5F781D314B5A}"/>
          </ac:graphicFrameMkLst>
        </pc:graphicFrameChg>
      </pc:sldChg>
      <pc:sldChg chg="modSp">
        <pc:chgData name="Gwen Cruise (DPC)" userId="39c75b4d-4b7a-476f-91d0-4c2b1cb5b705" providerId="ADAL" clId="{197FBF6F-4C7D-46F5-88AE-A6DFD965FDA5}" dt="2020-11-25T23:32:01.583" v="221" actId="20577"/>
        <pc:sldMkLst>
          <pc:docMk/>
          <pc:sldMk cId="214642052" sldId="751"/>
        </pc:sldMkLst>
        <pc:spChg chg="mod">
          <ac:chgData name="Gwen Cruise (DPC)" userId="39c75b4d-4b7a-476f-91d0-4c2b1cb5b705" providerId="ADAL" clId="{197FBF6F-4C7D-46F5-88AE-A6DFD965FDA5}" dt="2020-11-25T23:32:01.583" v="221" actId="20577"/>
          <ac:spMkLst>
            <pc:docMk/>
            <pc:sldMk cId="214642052" sldId="751"/>
            <ac:spMk id="6" creationId="{D101966C-0CB4-4A75-959A-167F54540CEC}"/>
          </ac:spMkLst>
        </pc:spChg>
      </pc:sldChg>
      <pc:sldChg chg="del">
        <pc:chgData name="Gwen Cruise (DPC)" userId="39c75b4d-4b7a-476f-91d0-4c2b1cb5b705" providerId="ADAL" clId="{197FBF6F-4C7D-46F5-88AE-A6DFD965FDA5}" dt="2020-11-25T23:32:08.031" v="222" actId="2696"/>
        <pc:sldMkLst>
          <pc:docMk/>
          <pc:sldMk cId="3525916493" sldId="752"/>
        </pc:sldMkLst>
      </pc:sldChg>
      <pc:sldChg chg="modSp">
        <pc:chgData name="Gwen Cruise (DPC)" userId="39c75b4d-4b7a-476f-91d0-4c2b1cb5b705" providerId="ADAL" clId="{197FBF6F-4C7D-46F5-88AE-A6DFD965FDA5}" dt="2020-11-26T00:09:17.172" v="870" actId="20577"/>
        <pc:sldMkLst>
          <pc:docMk/>
          <pc:sldMk cId="1808610196" sldId="755"/>
        </pc:sldMkLst>
        <pc:spChg chg="mod">
          <ac:chgData name="Gwen Cruise (DPC)" userId="39c75b4d-4b7a-476f-91d0-4c2b1cb5b705" providerId="ADAL" clId="{197FBF6F-4C7D-46F5-88AE-A6DFD965FDA5}" dt="2020-11-25T23:29:31.214" v="12" actId="20577"/>
          <ac:spMkLst>
            <pc:docMk/>
            <pc:sldMk cId="1808610196" sldId="755"/>
            <ac:spMk id="11" creationId="{9570FF6F-C81D-4402-AF97-F70B8A78CBC4}"/>
          </ac:spMkLst>
        </pc:spChg>
        <pc:spChg chg="mod">
          <ac:chgData name="Gwen Cruise (DPC)" userId="39c75b4d-4b7a-476f-91d0-4c2b1cb5b705" providerId="ADAL" clId="{197FBF6F-4C7D-46F5-88AE-A6DFD965FDA5}" dt="2020-11-26T00:09:17.172" v="870" actId="20577"/>
          <ac:spMkLst>
            <pc:docMk/>
            <pc:sldMk cId="1808610196" sldId="755"/>
            <ac:spMk id="13" creationId="{D2589B32-AA7B-4A64-9619-6D8EA256B5DF}"/>
          </ac:spMkLst>
        </pc:spChg>
      </pc:sldChg>
      <pc:sldChg chg="modSp">
        <pc:chgData name="Gwen Cruise (DPC)" userId="39c75b4d-4b7a-476f-91d0-4c2b1cb5b705" providerId="ADAL" clId="{197FBF6F-4C7D-46F5-88AE-A6DFD965FDA5}" dt="2020-11-26T00:04:35.441" v="457" actId="20577"/>
        <pc:sldMkLst>
          <pc:docMk/>
          <pc:sldMk cId="4171537061" sldId="756"/>
        </pc:sldMkLst>
        <pc:spChg chg="mod">
          <ac:chgData name="Gwen Cruise (DPC)" userId="39c75b4d-4b7a-476f-91d0-4c2b1cb5b705" providerId="ADAL" clId="{197FBF6F-4C7D-46F5-88AE-A6DFD965FDA5}" dt="2020-11-26T00:03:47.395" v="448" actId="6549"/>
          <ac:spMkLst>
            <pc:docMk/>
            <pc:sldMk cId="4171537061" sldId="756"/>
            <ac:spMk id="7" creationId="{A8D5415D-9BED-48CF-9A36-2004C90F871C}"/>
          </ac:spMkLst>
        </pc:spChg>
        <pc:spChg chg="mod">
          <ac:chgData name="Gwen Cruise (DPC)" userId="39c75b4d-4b7a-476f-91d0-4c2b1cb5b705" providerId="ADAL" clId="{197FBF6F-4C7D-46F5-88AE-A6DFD965FDA5}" dt="2020-11-25T23:47:06.199" v="442" actId="20577"/>
          <ac:spMkLst>
            <pc:docMk/>
            <pc:sldMk cId="4171537061" sldId="756"/>
            <ac:spMk id="10" creationId="{E293FAC1-0BBF-43FE-B056-34FF83FBDC76}"/>
          </ac:spMkLst>
        </pc:spChg>
        <pc:spChg chg="mod">
          <ac:chgData name="Gwen Cruise (DPC)" userId="39c75b4d-4b7a-476f-91d0-4c2b1cb5b705" providerId="ADAL" clId="{197FBF6F-4C7D-46F5-88AE-A6DFD965FDA5}" dt="2020-11-25T23:29:23.007" v="8" actId="20577"/>
          <ac:spMkLst>
            <pc:docMk/>
            <pc:sldMk cId="4171537061" sldId="756"/>
            <ac:spMk id="11" creationId="{F8BF9EC1-4A17-437E-B975-330F9151550C}"/>
          </ac:spMkLst>
        </pc:spChg>
        <pc:spChg chg="mod">
          <ac:chgData name="Gwen Cruise (DPC)" userId="39c75b4d-4b7a-476f-91d0-4c2b1cb5b705" providerId="ADAL" clId="{197FBF6F-4C7D-46F5-88AE-A6DFD965FDA5}" dt="2020-11-26T00:04:18.105" v="451" actId="20577"/>
          <ac:spMkLst>
            <pc:docMk/>
            <pc:sldMk cId="4171537061" sldId="756"/>
            <ac:spMk id="22" creationId="{8CB2028E-1735-4A53-9D02-6BA3F4681F39}"/>
          </ac:spMkLst>
        </pc:spChg>
        <pc:spChg chg="mod">
          <ac:chgData name="Gwen Cruise (DPC)" userId="39c75b4d-4b7a-476f-91d0-4c2b1cb5b705" providerId="ADAL" clId="{197FBF6F-4C7D-46F5-88AE-A6DFD965FDA5}" dt="2020-11-26T00:04:35.441" v="457" actId="20577"/>
          <ac:spMkLst>
            <pc:docMk/>
            <pc:sldMk cId="4171537061" sldId="756"/>
            <ac:spMk id="26" creationId="{2130DF61-6DD5-4D91-95FF-AB600219201F}"/>
          </ac:spMkLst>
        </pc:spChg>
        <pc:spChg chg="mod">
          <ac:chgData name="Gwen Cruise (DPC)" userId="39c75b4d-4b7a-476f-91d0-4c2b1cb5b705" providerId="ADAL" clId="{197FBF6F-4C7D-46F5-88AE-A6DFD965FDA5}" dt="2020-11-26T00:04:26.090" v="454" actId="20577"/>
          <ac:spMkLst>
            <pc:docMk/>
            <pc:sldMk cId="4171537061" sldId="756"/>
            <ac:spMk id="28" creationId="{1E0FC51F-2DA9-43B9-9880-159936CB91C6}"/>
          </ac:spMkLst>
        </pc:spChg>
      </pc:sldChg>
      <pc:sldChg chg="addSp modSp">
        <pc:chgData name="Gwen Cruise (DPC)" userId="39c75b4d-4b7a-476f-91d0-4c2b1cb5b705" providerId="ADAL" clId="{197FBF6F-4C7D-46F5-88AE-A6DFD965FDA5}" dt="2020-11-26T00:06:53.959" v="602" actId="1076"/>
        <pc:sldMkLst>
          <pc:docMk/>
          <pc:sldMk cId="201666054" sldId="757"/>
        </pc:sldMkLst>
        <pc:spChg chg="add mod">
          <ac:chgData name="Gwen Cruise (DPC)" userId="39c75b4d-4b7a-476f-91d0-4c2b1cb5b705" providerId="ADAL" clId="{197FBF6F-4C7D-46F5-88AE-A6DFD965FDA5}" dt="2020-11-26T00:06:53.959" v="602" actId="1076"/>
          <ac:spMkLst>
            <pc:docMk/>
            <pc:sldMk cId="201666054" sldId="757"/>
            <ac:spMk id="2" creationId="{79369CF4-EA94-41CB-A74A-7C6DA8183BAB}"/>
          </ac:spMkLst>
        </pc:spChg>
        <pc:spChg chg="mod">
          <ac:chgData name="Gwen Cruise (DPC)" userId="39c75b4d-4b7a-476f-91d0-4c2b1cb5b705" providerId="ADAL" clId="{197FBF6F-4C7D-46F5-88AE-A6DFD965FDA5}" dt="2020-11-25T23:29:27.999" v="10" actId="20577"/>
          <ac:spMkLst>
            <pc:docMk/>
            <pc:sldMk cId="201666054" sldId="757"/>
            <ac:spMk id="11" creationId="{9570FF6F-C81D-4402-AF97-F70B8A78CBC4}"/>
          </ac:spMkLst>
        </pc:spChg>
        <pc:spChg chg="mod">
          <ac:chgData name="Gwen Cruise (DPC)" userId="39c75b4d-4b7a-476f-91d0-4c2b1cb5b705" providerId="ADAL" clId="{197FBF6F-4C7D-46F5-88AE-A6DFD965FDA5}" dt="2020-11-26T00:05:54.929" v="469" actId="20577"/>
          <ac:spMkLst>
            <pc:docMk/>
            <pc:sldMk cId="201666054" sldId="757"/>
            <ac:spMk id="27" creationId="{BFE0190E-BF58-41B9-9BC1-6A1E5C7FBE64}"/>
          </ac:spMkLst>
        </pc:spChg>
      </pc:sldChg>
      <pc:sldChg chg="delSp modSp">
        <pc:chgData name="Gwen Cruise (DPC)" userId="39c75b4d-4b7a-476f-91d0-4c2b1cb5b705" providerId="ADAL" clId="{197FBF6F-4C7D-46F5-88AE-A6DFD965FDA5}" dt="2020-11-26T00:30:49.352" v="962" actId="20577"/>
        <pc:sldMkLst>
          <pc:docMk/>
          <pc:sldMk cId="1806752431" sldId="758"/>
        </pc:sldMkLst>
        <pc:spChg chg="mod topLvl">
          <ac:chgData name="Gwen Cruise (DPC)" userId="39c75b4d-4b7a-476f-91d0-4c2b1cb5b705" providerId="ADAL" clId="{197FBF6F-4C7D-46F5-88AE-A6DFD965FDA5}" dt="2020-11-26T00:30:34.407" v="960" actId="14100"/>
          <ac:spMkLst>
            <pc:docMk/>
            <pc:sldMk cId="1806752431" sldId="758"/>
            <ac:spMk id="3" creationId="{CE8B628C-FECC-4CFB-B7B2-53A99B568A97}"/>
          </ac:spMkLst>
        </pc:spChg>
        <pc:spChg chg="mod">
          <ac:chgData name="Gwen Cruise (DPC)" userId="39c75b4d-4b7a-476f-91d0-4c2b1cb5b705" providerId="ADAL" clId="{197FBF6F-4C7D-46F5-88AE-A6DFD965FDA5}" dt="2020-11-26T00:29:19.190" v="925" actId="1076"/>
          <ac:spMkLst>
            <pc:docMk/>
            <pc:sldMk cId="1806752431" sldId="758"/>
            <ac:spMk id="13" creationId="{2424EAC4-45A6-40A3-9A2D-B1E7C6C379C2}"/>
          </ac:spMkLst>
        </pc:spChg>
        <pc:spChg chg="mod">
          <ac:chgData name="Gwen Cruise (DPC)" userId="39c75b4d-4b7a-476f-91d0-4c2b1cb5b705" providerId="ADAL" clId="{197FBF6F-4C7D-46F5-88AE-A6DFD965FDA5}" dt="2020-11-25T23:47:27.064" v="444" actId="20577"/>
          <ac:spMkLst>
            <pc:docMk/>
            <pc:sldMk cId="1806752431" sldId="758"/>
            <ac:spMk id="14" creationId="{BDD06CBC-C482-42E6-A397-BB1B24B98FD4}"/>
          </ac:spMkLst>
        </pc:spChg>
        <pc:spChg chg="mod">
          <ac:chgData name="Gwen Cruise (DPC)" userId="39c75b4d-4b7a-476f-91d0-4c2b1cb5b705" providerId="ADAL" clId="{197FBF6F-4C7D-46F5-88AE-A6DFD965FDA5}" dt="2020-11-25T23:29:36.694" v="14" actId="20577"/>
          <ac:spMkLst>
            <pc:docMk/>
            <pc:sldMk cId="1806752431" sldId="758"/>
            <ac:spMk id="16" creationId="{2691C233-28B9-41CF-AF1E-B6F81074DBFA}"/>
          </ac:spMkLst>
        </pc:spChg>
        <pc:spChg chg="mod topLvl">
          <ac:chgData name="Gwen Cruise (DPC)" userId="39c75b4d-4b7a-476f-91d0-4c2b1cb5b705" providerId="ADAL" clId="{197FBF6F-4C7D-46F5-88AE-A6DFD965FDA5}" dt="2020-11-26T00:30:49.352" v="962" actId="20577"/>
          <ac:spMkLst>
            <pc:docMk/>
            <pc:sldMk cId="1806752431" sldId="758"/>
            <ac:spMk id="20" creationId="{A8563C22-B104-4037-8CAC-1EE303D67C4C}"/>
          </ac:spMkLst>
        </pc:spChg>
        <pc:grpChg chg="del mod">
          <ac:chgData name="Gwen Cruise (DPC)" userId="39c75b4d-4b7a-476f-91d0-4c2b1cb5b705" providerId="ADAL" clId="{197FBF6F-4C7D-46F5-88AE-A6DFD965FDA5}" dt="2020-11-26T00:29:00.173" v="918" actId="165"/>
          <ac:grpSpMkLst>
            <pc:docMk/>
            <pc:sldMk cId="1806752431" sldId="758"/>
            <ac:grpSpMk id="5" creationId="{B6438CFE-12B2-4100-8F48-22E251EFAA59}"/>
          </ac:grpSpMkLst>
        </pc:grpChg>
      </pc:sldChg>
      <pc:sldChg chg="addSp delSp modSp">
        <pc:chgData name="Gwen Cruise (DPC)" userId="39c75b4d-4b7a-476f-91d0-4c2b1cb5b705" providerId="ADAL" clId="{197FBF6F-4C7D-46F5-88AE-A6DFD965FDA5}" dt="2020-11-26T00:45:46.266" v="1114" actId="20577"/>
        <pc:sldMkLst>
          <pc:docMk/>
          <pc:sldMk cId="2441531898" sldId="759"/>
        </pc:sldMkLst>
        <pc:spChg chg="del">
          <ac:chgData name="Gwen Cruise (DPC)" userId="39c75b4d-4b7a-476f-91d0-4c2b1cb5b705" providerId="ADAL" clId="{197FBF6F-4C7D-46F5-88AE-A6DFD965FDA5}" dt="2020-11-26T00:44:01.018" v="1035" actId="478"/>
          <ac:spMkLst>
            <pc:docMk/>
            <pc:sldMk cId="2441531898" sldId="759"/>
            <ac:spMk id="3" creationId="{CE8B628C-FECC-4CFB-B7B2-53A99B568A97}"/>
          </ac:spMkLst>
        </pc:spChg>
        <pc:spChg chg="mod">
          <ac:chgData name="Gwen Cruise (DPC)" userId="39c75b4d-4b7a-476f-91d0-4c2b1cb5b705" providerId="ADAL" clId="{197FBF6F-4C7D-46F5-88AE-A6DFD965FDA5}" dt="2020-11-25T23:47:29.016" v="445" actId="20577"/>
          <ac:spMkLst>
            <pc:docMk/>
            <pc:sldMk cId="2441531898" sldId="759"/>
            <ac:spMk id="14" creationId="{BDD06CBC-C482-42E6-A397-BB1B24B98FD4}"/>
          </ac:spMkLst>
        </pc:spChg>
        <pc:spChg chg="add mod">
          <ac:chgData name="Gwen Cruise (DPC)" userId="39c75b4d-4b7a-476f-91d0-4c2b1cb5b705" providerId="ADAL" clId="{197FBF6F-4C7D-46F5-88AE-A6DFD965FDA5}" dt="2020-11-26T00:31:24.608" v="1008" actId="20577"/>
          <ac:spMkLst>
            <pc:docMk/>
            <pc:sldMk cId="2441531898" sldId="759"/>
            <ac:spMk id="15" creationId="{BAF10C14-CD64-4300-8984-D3C3B2112361}"/>
          </ac:spMkLst>
        </pc:spChg>
        <pc:spChg chg="mod">
          <ac:chgData name="Gwen Cruise (DPC)" userId="39c75b4d-4b7a-476f-91d0-4c2b1cb5b705" providerId="ADAL" clId="{197FBF6F-4C7D-46F5-88AE-A6DFD965FDA5}" dt="2020-11-25T23:29:40.382" v="16" actId="20577"/>
          <ac:spMkLst>
            <pc:docMk/>
            <pc:sldMk cId="2441531898" sldId="759"/>
            <ac:spMk id="16" creationId="{2691C233-28B9-41CF-AF1E-B6F81074DBFA}"/>
          </ac:spMkLst>
        </pc:spChg>
        <pc:spChg chg="add mod">
          <ac:chgData name="Gwen Cruise (DPC)" userId="39c75b4d-4b7a-476f-91d0-4c2b1cb5b705" providerId="ADAL" clId="{197FBF6F-4C7D-46F5-88AE-A6DFD965FDA5}" dt="2020-11-26T00:45:10.148" v="1057" actId="6549"/>
          <ac:spMkLst>
            <pc:docMk/>
            <pc:sldMk cId="2441531898" sldId="759"/>
            <ac:spMk id="18" creationId="{A43CFE2D-15BF-4062-997A-5B5B75921506}"/>
          </ac:spMkLst>
        </pc:spChg>
        <pc:spChg chg="del">
          <ac:chgData name="Gwen Cruise (DPC)" userId="39c75b4d-4b7a-476f-91d0-4c2b1cb5b705" providerId="ADAL" clId="{197FBF6F-4C7D-46F5-88AE-A6DFD965FDA5}" dt="2020-11-26T00:45:03.395" v="1055" actId="478"/>
          <ac:spMkLst>
            <pc:docMk/>
            <pc:sldMk cId="2441531898" sldId="759"/>
            <ac:spMk id="20" creationId="{A8563C22-B104-4037-8CAC-1EE303D67C4C}"/>
          </ac:spMkLst>
        </pc:spChg>
        <pc:spChg chg="mod">
          <ac:chgData name="Gwen Cruise (DPC)" userId="39c75b4d-4b7a-476f-91d0-4c2b1cb5b705" providerId="ADAL" clId="{197FBF6F-4C7D-46F5-88AE-A6DFD965FDA5}" dt="2020-11-26T00:45:46.266" v="1114" actId="20577"/>
          <ac:spMkLst>
            <pc:docMk/>
            <pc:sldMk cId="2441531898" sldId="759"/>
            <ac:spMk id="27" creationId="{65E9FD7A-A7FC-4DA3-A844-292E27BF69C7}"/>
          </ac:spMkLst>
        </pc:spChg>
      </pc:sldChg>
      <pc:sldChg chg="modSp">
        <pc:chgData name="Gwen Cruise (DPC)" userId="39c75b4d-4b7a-476f-91d0-4c2b1cb5b705" providerId="ADAL" clId="{197FBF6F-4C7D-46F5-88AE-A6DFD965FDA5}" dt="2020-11-25T23:47:32.424" v="446" actId="20577"/>
        <pc:sldMkLst>
          <pc:docMk/>
          <pc:sldMk cId="96438823" sldId="761"/>
        </pc:sldMkLst>
        <pc:spChg chg="mod">
          <ac:chgData name="Gwen Cruise (DPC)" userId="39c75b4d-4b7a-476f-91d0-4c2b1cb5b705" providerId="ADAL" clId="{197FBF6F-4C7D-46F5-88AE-A6DFD965FDA5}" dt="2020-11-25T23:47:32.424" v="446" actId="20577"/>
          <ac:spMkLst>
            <pc:docMk/>
            <pc:sldMk cId="96438823" sldId="761"/>
            <ac:spMk id="14" creationId="{BDD06CBC-C482-42E6-A397-BB1B24B98FD4}"/>
          </ac:spMkLst>
        </pc:spChg>
        <pc:spChg chg="mod">
          <ac:chgData name="Gwen Cruise (DPC)" userId="39c75b4d-4b7a-476f-91d0-4c2b1cb5b705" providerId="ADAL" clId="{197FBF6F-4C7D-46F5-88AE-A6DFD965FDA5}" dt="2020-11-25T23:29:44.038" v="18" actId="20577"/>
          <ac:spMkLst>
            <pc:docMk/>
            <pc:sldMk cId="96438823" sldId="761"/>
            <ac:spMk id="16" creationId="{2691C233-28B9-41CF-AF1E-B6F81074DBFA}"/>
          </ac:spMkLst>
        </pc:spChg>
      </pc:sldChg>
      <pc:sldChg chg="modSp">
        <pc:chgData name="Gwen Cruise (DPC)" userId="39c75b4d-4b7a-476f-91d0-4c2b1cb5b705" providerId="ADAL" clId="{197FBF6F-4C7D-46F5-88AE-A6DFD965FDA5}" dt="2020-11-25T23:30:23.055" v="99" actId="20577"/>
        <pc:sldMkLst>
          <pc:docMk/>
          <pc:sldMk cId="3756388161" sldId="762"/>
        </pc:sldMkLst>
        <pc:spChg chg="mod">
          <ac:chgData name="Gwen Cruise (DPC)" userId="39c75b4d-4b7a-476f-91d0-4c2b1cb5b705" providerId="ADAL" clId="{197FBF6F-4C7D-46F5-88AE-A6DFD965FDA5}" dt="2020-11-25T23:30:23.055" v="99" actId="20577"/>
          <ac:spMkLst>
            <pc:docMk/>
            <pc:sldMk cId="3756388161" sldId="762"/>
            <ac:spMk id="14" creationId="{BDD06CBC-C482-42E6-A397-BB1B24B98FD4}"/>
          </ac:spMkLst>
        </pc:spChg>
        <pc:spChg chg="mod">
          <ac:chgData name="Gwen Cruise (DPC)" userId="39c75b4d-4b7a-476f-91d0-4c2b1cb5b705" providerId="ADAL" clId="{197FBF6F-4C7D-46F5-88AE-A6DFD965FDA5}" dt="2020-11-25T23:29:47.967" v="20" actId="20577"/>
          <ac:spMkLst>
            <pc:docMk/>
            <pc:sldMk cId="3756388161" sldId="762"/>
            <ac:spMk id="16" creationId="{2691C233-28B9-41CF-AF1E-B6F81074DBFA}"/>
          </ac:spMkLst>
        </pc:spChg>
        <pc:spChg chg="mod">
          <ac:chgData name="Gwen Cruise (DPC)" userId="39c75b4d-4b7a-476f-91d0-4c2b1cb5b705" providerId="ADAL" clId="{197FBF6F-4C7D-46F5-88AE-A6DFD965FDA5}" dt="2020-11-25T23:29:53.030" v="25" actId="20577"/>
          <ac:spMkLst>
            <pc:docMk/>
            <pc:sldMk cId="3756388161" sldId="762"/>
            <ac:spMk id="18" creationId="{DA2A11F0-FDC1-41EA-9BD3-F5688841C069}"/>
          </ac:spMkLst>
        </pc:spChg>
      </pc:sldChg>
      <pc:sldChg chg="modSp">
        <pc:chgData name="Gwen Cruise (DPC)" userId="39c75b4d-4b7a-476f-91d0-4c2b1cb5b705" providerId="ADAL" clId="{197FBF6F-4C7D-46F5-88AE-A6DFD965FDA5}" dt="2020-11-25T23:31:49.671" v="204" actId="20577"/>
        <pc:sldMkLst>
          <pc:docMk/>
          <pc:sldMk cId="3000878147" sldId="763"/>
        </pc:sldMkLst>
        <pc:spChg chg="mod">
          <ac:chgData name="Gwen Cruise (DPC)" userId="39c75b4d-4b7a-476f-91d0-4c2b1cb5b705" providerId="ADAL" clId="{197FBF6F-4C7D-46F5-88AE-A6DFD965FDA5}" dt="2020-11-25T23:31:22.279" v="174" actId="20577"/>
          <ac:spMkLst>
            <pc:docMk/>
            <pc:sldMk cId="3000878147" sldId="763"/>
            <ac:spMk id="3" creationId="{DEF92875-9ABA-49B8-B37B-ABD92EC41109}"/>
          </ac:spMkLst>
        </pc:spChg>
        <pc:spChg chg="mod">
          <ac:chgData name="Gwen Cruise (DPC)" userId="39c75b4d-4b7a-476f-91d0-4c2b1cb5b705" providerId="ADAL" clId="{197FBF6F-4C7D-46F5-88AE-A6DFD965FDA5}" dt="2020-11-25T23:31:26.376" v="177" actId="20577"/>
          <ac:spMkLst>
            <pc:docMk/>
            <pc:sldMk cId="3000878147" sldId="763"/>
            <ac:spMk id="23" creationId="{102D4315-FDCD-45FB-81C6-4F3F5E09AD71}"/>
          </ac:spMkLst>
        </pc:spChg>
        <pc:spChg chg="mod">
          <ac:chgData name="Gwen Cruise (DPC)" userId="39c75b4d-4b7a-476f-91d0-4c2b1cb5b705" providerId="ADAL" clId="{197FBF6F-4C7D-46F5-88AE-A6DFD965FDA5}" dt="2020-11-25T23:31:47.455" v="201" actId="20577"/>
          <ac:spMkLst>
            <pc:docMk/>
            <pc:sldMk cId="3000878147" sldId="763"/>
            <ac:spMk id="24" creationId="{4F8C9EF7-DE4C-4A31-B21F-4FD21DCD1DE3}"/>
          </ac:spMkLst>
        </pc:spChg>
        <pc:spChg chg="mod">
          <ac:chgData name="Gwen Cruise (DPC)" userId="39c75b4d-4b7a-476f-91d0-4c2b1cb5b705" providerId="ADAL" clId="{197FBF6F-4C7D-46F5-88AE-A6DFD965FDA5}" dt="2020-11-25T23:31:36.198" v="189" actId="20577"/>
          <ac:spMkLst>
            <pc:docMk/>
            <pc:sldMk cId="3000878147" sldId="763"/>
            <ac:spMk id="30" creationId="{1ED57F2B-C792-430F-9AED-890940ADB54A}"/>
          </ac:spMkLst>
        </pc:spChg>
        <pc:spChg chg="mod">
          <ac:chgData name="Gwen Cruise (DPC)" userId="39c75b4d-4b7a-476f-91d0-4c2b1cb5b705" providerId="ADAL" clId="{197FBF6F-4C7D-46F5-88AE-A6DFD965FDA5}" dt="2020-11-25T23:31:33.607" v="186" actId="20577"/>
          <ac:spMkLst>
            <pc:docMk/>
            <pc:sldMk cId="3000878147" sldId="763"/>
            <ac:spMk id="38" creationId="{AF53DDEB-B4DD-4618-820E-AC1B2A2B3F56}"/>
          </ac:spMkLst>
        </pc:spChg>
        <pc:spChg chg="mod">
          <ac:chgData name="Gwen Cruise (DPC)" userId="39c75b4d-4b7a-476f-91d0-4c2b1cb5b705" providerId="ADAL" clId="{197FBF6F-4C7D-46F5-88AE-A6DFD965FDA5}" dt="2020-11-25T23:30:45.590" v="104"/>
          <ac:spMkLst>
            <pc:docMk/>
            <pc:sldMk cId="3000878147" sldId="763"/>
            <ac:spMk id="39" creationId="{E8700417-2960-48A8-9C39-0ACC9E84CEA7}"/>
          </ac:spMkLst>
        </pc:spChg>
        <pc:spChg chg="mod">
          <ac:chgData name="Gwen Cruise (DPC)" userId="39c75b4d-4b7a-476f-91d0-4c2b1cb5b705" providerId="ADAL" clId="{197FBF6F-4C7D-46F5-88AE-A6DFD965FDA5}" dt="2020-11-25T23:30:51.887" v="106" actId="20577"/>
          <ac:spMkLst>
            <pc:docMk/>
            <pc:sldMk cId="3000878147" sldId="763"/>
            <ac:spMk id="40" creationId="{8A17ED93-D943-4AED-BCEE-D8DA673F138A}"/>
          </ac:spMkLst>
        </pc:spChg>
        <pc:spChg chg="mod">
          <ac:chgData name="Gwen Cruise (DPC)" userId="39c75b4d-4b7a-476f-91d0-4c2b1cb5b705" providerId="ADAL" clId="{197FBF6F-4C7D-46F5-88AE-A6DFD965FDA5}" dt="2020-11-25T23:31:42.831" v="195" actId="20577"/>
          <ac:spMkLst>
            <pc:docMk/>
            <pc:sldMk cId="3000878147" sldId="763"/>
            <ac:spMk id="44" creationId="{F46CC2E6-8FDC-4F95-9C49-DB7DC090CD35}"/>
          </ac:spMkLst>
        </pc:spChg>
        <pc:spChg chg="mod">
          <ac:chgData name="Gwen Cruise (DPC)" userId="39c75b4d-4b7a-476f-91d0-4c2b1cb5b705" providerId="ADAL" clId="{197FBF6F-4C7D-46F5-88AE-A6DFD965FDA5}" dt="2020-11-25T23:31:49.671" v="204" actId="20577"/>
          <ac:spMkLst>
            <pc:docMk/>
            <pc:sldMk cId="3000878147" sldId="763"/>
            <ac:spMk id="54" creationId="{587D7746-A949-4A5C-9C64-47ECB3ABA4F7}"/>
          </ac:spMkLst>
        </pc:spChg>
      </pc:sldChg>
      <pc:sldChg chg="del">
        <pc:chgData name="Gwen Cruise (DPC)" userId="39c75b4d-4b7a-476f-91d0-4c2b1cb5b705" providerId="ADAL" clId="{197FBF6F-4C7D-46F5-88AE-A6DFD965FDA5}" dt="2020-11-25T23:32:08.043" v="223" actId="2696"/>
        <pc:sldMkLst>
          <pc:docMk/>
          <pc:sldMk cId="1346535419" sldId="765"/>
        </pc:sldMkLst>
      </pc:sldChg>
      <pc:sldChg chg="del">
        <pc:chgData name="Gwen Cruise (DPC)" userId="39c75b4d-4b7a-476f-91d0-4c2b1cb5b705" providerId="ADAL" clId="{197FBF6F-4C7D-46F5-88AE-A6DFD965FDA5}" dt="2020-11-25T23:32:08.054" v="224" actId="2696"/>
        <pc:sldMkLst>
          <pc:docMk/>
          <pc:sldMk cId="3043512686" sldId="767"/>
        </pc:sldMkLst>
      </pc:sldChg>
      <pc:sldChg chg="addSp modSp">
        <pc:chgData name="Gwen Cruise (DPC)" userId="39c75b4d-4b7a-476f-91d0-4c2b1cb5b705" providerId="ADAL" clId="{197FBF6F-4C7D-46F5-88AE-A6DFD965FDA5}" dt="2020-11-26T00:43:37.100" v="1034" actId="404"/>
        <pc:sldMkLst>
          <pc:docMk/>
          <pc:sldMk cId="3787556956" sldId="768"/>
        </pc:sldMkLst>
        <pc:spChg chg="add mod">
          <ac:chgData name="Gwen Cruise (DPC)" userId="39c75b4d-4b7a-476f-91d0-4c2b1cb5b705" providerId="ADAL" clId="{197FBF6F-4C7D-46F5-88AE-A6DFD965FDA5}" dt="2020-11-26T00:43:37.100" v="1034" actId="404"/>
          <ac:spMkLst>
            <pc:docMk/>
            <pc:sldMk cId="3787556956" sldId="768"/>
            <ac:spMk id="2" creationId="{C6FFBA03-3023-4E79-9C47-905D95C8FBFC}"/>
          </ac:spMkLst>
        </pc:spChg>
        <pc:spChg chg="mod">
          <ac:chgData name="Gwen Cruise (DPC)" userId="39c75b4d-4b7a-476f-91d0-4c2b1cb5b705" providerId="ADAL" clId="{197FBF6F-4C7D-46F5-88AE-A6DFD965FDA5}" dt="2020-11-25T23:32:17.446" v="228" actId="20577"/>
          <ac:spMkLst>
            <pc:docMk/>
            <pc:sldMk cId="3787556956" sldId="768"/>
            <ac:spMk id="18" creationId="{BC5EBD96-ED11-4200-BF56-2C14E36BE207}"/>
          </ac:spMkLst>
        </pc:spChg>
      </pc:sldChg>
      <pc:sldChg chg="modSp">
        <pc:chgData name="Gwen Cruise (DPC)" userId="39c75b4d-4b7a-476f-91d0-4c2b1cb5b705" providerId="ADAL" clId="{197FBF6F-4C7D-46F5-88AE-A6DFD965FDA5}" dt="2020-11-25T23:32:21.727" v="230" actId="20577"/>
        <pc:sldMkLst>
          <pc:docMk/>
          <pc:sldMk cId="3587522170" sldId="769"/>
        </pc:sldMkLst>
        <pc:spChg chg="mod">
          <ac:chgData name="Gwen Cruise (DPC)" userId="39c75b4d-4b7a-476f-91d0-4c2b1cb5b705" providerId="ADAL" clId="{197FBF6F-4C7D-46F5-88AE-A6DFD965FDA5}" dt="2020-11-25T23:32:21.727" v="230" actId="20577"/>
          <ac:spMkLst>
            <pc:docMk/>
            <pc:sldMk cId="3587522170" sldId="769"/>
            <ac:spMk id="18" creationId="{BC5EBD96-ED11-4200-BF56-2C14E36BE207}"/>
          </ac:spMkLst>
        </pc:spChg>
      </pc:sldChg>
      <pc:sldChg chg="modSp">
        <pc:chgData name="Gwen Cruise (DPC)" userId="39c75b4d-4b7a-476f-91d0-4c2b1cb5b705" providerId="ADAL" clId="{197FBF6F-4C7D-46F5-88AE-A6DFD965FDA5}" dt="2020-11-25T23:30:58.007" v="108" actId="20577"/>
        <pc:sldMkLst>
          <pc:docMk/>
          <pc:sldMk cId="283617745" sldId="772"/>
        </pc:sldMkLst>
        <pc:spChg chg="mod">
          <ac:chgData name="Gwen Cruise (DPC)" userId="39c75b4d-4b7a-476f-91d0-4c2b1cb5b705" providerId="ADAL" clId="{197FBF6F-4C7D-46F5-88AE-A6DFD965FDA5}" dt="2020-11-25T23:30:31.367" v="100"/>
          <ac:spMkLst>
            <pc:docMk/>
            <pc:sldMk cId="283617745" sldId="772"/>
            <ac:spMk id="14" creationId="{BDD06CBC-C482-42E6-A397-BB1B24B98FD4}"/>
          </ac:spMkLst>
        </pc:spChg>
        <pc:spChg chg="mod">
          <ac:chgData name="Gwen Cruise (DPC)" userId="39c75b4d-4b7a-476f-91d0-4c2b1cb5b705" providerId="ADAL" clId="{197FBF6F-4C7D-46F5-88AE-A6DFD965FDA5}" dt="2020-11-25T23:30:58.007" v="108" actId="20577"/>
          <ac:spMkLst>
            <pc:docMk/>
            <pc:sldMk cId="283617745" sldId="772"/>
            <ac:spMk id="16" creationId="{2691C233-28B9-41CF-AF1E-B6F81074DBFA}"/>
          </ac:spMkLst>
        </pc:spChg>
        <pc:spChg chg="mod">
          <ac:chgData name="Gwen Cruise (DPC)" userId="39c75b4d-4b7a-476f-91d0-4c2b1cb5b705" providerId="ADAL" clId="{197FBF6F-4C7D-46F5-88AE-A6DFD965FDA5}" dt="2020-11-25T23:30:37.007" v="103" actId="20577"/>
          <ac:spMkLst>
            <pc:docMk/>
            <pc:sldMk cId="283617745" sldId="772"/>
            <ac:spMk id="18" creationId="{DA2A11F0-FDC1-41EA-9BD3-F5688841C069}"/>
          </ac:spMkLst>
        </pc:spChg>
      </pc:sldChg>
    </pc:docChg>
  </pc:docChgLst>
  <pc:docChgLst>
    <pc:chgData name="Cassandra Mancuso (DHHS)" userId="S::cassandra.mancuso_familysafety.vic.gov.au#ext#@vicgov.onmicrosoft.com::f6c52930-a85d-4ad9-8823-f997ca3e9bf7" providerId="AD" clId="Web-{7023052D-7D6C-2AE9-8EF9-C0E5000EBDF1}"/>
    <pc:docChg chg="mod">
      <pc:chgData name="Cassandra Mancuso (DHHS)" userId="S::cassandra.mancuso_familysafety.vic.gov.au#ext#@vicgov.onmicrosoft.com::f6c52930-a85d-4ad9-8823-f997ca3e9bf7" providerId="AD" clId="Web-{7023052D-7D6C-2AE9-8EF9-C0E5000EBDF1}" dt="2020-12-22T06:57:39.106" v="1"/>
      <pc:docMkLst>
        <pc:docMk/>
      </pc:docMkLst>
      <pc:sldChg chg="modCm">
        <pc:chgData name="Cassandra Mancuso (DHHS)" userId="S::cassandra.mancuso_familysafety.vic.gov.au#ext#@vicgov.onmicrosoft.com::f6c52930-a85d-4ad9-8823-f997ca3e9bf7" providerId="AD" clId="Web-{7023052D-7D6C-2AE9-8EF9-C0E5000EBDF1}" dt="2020-12-22T06:57:39.106" v="1"/>
        <pc:sldMkLst>
          <pc:docMk/>
          <pc:sldMk cId="364831" sldId="776"/>
        </pc:sldMkLst>
      </pc:sldChg>
    </pc:docChg>
  </pc:docChgLst>
  <pc:docChgLst>
    <pc:chgData name="Robyn Miller (DPC)" userId="f36b4bc7-13c4-44bf-acc1-7766edfc66fe" providerId="ADAL" clId="{2050847D-0FF5-45EE-8A4E-67EC7707401D}"/>
    <pc:docChg chg="undo modSld">
      <pc:chgData name="Robyn Miller (DPC)" userId="f36b4bc7-13c4-44bf-acc1-7766edfc66fe" providerId="ADAL" clId="{2050847D-0FF5-45EE-8A4E-67EC7707401D}" dt="2020-11-27T02:24:32.053" v="98" actId="255"/>
      <pc:docMkLst>
        <pc:docMk/>
      </pc:docMkLst>
      <pc:sldChg chg="modSp">
        <pc:chgData name="Robyn Miller (DPC)" userId="f36b4bc7-13c4-44bf-acc1-7766edfc66fe" providerId="ADAL" clId="{2050847D-0FF5-45EE-8A4E-67EC7707401D}" dt="2020-11-27T02:14:45.421" v="16" actId="255"/>
        <pc:sldMkLst>
          <pc:docMk/>
          <pc:sldMk cId="2335778511" sldId="260"/>
        </pc:sldMkLst>
        <pc:spChg chg="mod">
          <ac:chgData name="Robyn Miller (DPC)" userId="f36b4bc7-13c4-44bf-acc1-7766edfc66fe" providerId="ADAL" clId="{2050847D-0FF5-45EE-8A4E-67EC7707401D}" dt="2020-11-27T02:14:45.421" v="16" actId="255"/>
          <ac:spMkLst>
            <pc:docMk/>
            <pc:sldMk cId="2335778511" sldId="260"/>
            <ac:spMk id="17" creationId="{6A9499E9-1D20-4B29-9BF5-D454054A4FF0}"/>
          </ac:spMkLst>
        </pc:spChg>
      </pc:sldChg>
      <pc:sldChg chg="modSp">
        <pc:chgData name="Robyn Miller (DPC)" userId="f36b4bc7-13c4-44bf-acc1-7766edfc66fe" providerId="ADAL" clId="{2050847D-0FF5-45EE-8A4E-67EC7707401D}" dt="2020-11-27T02:13:12.028" v="0" actId="255"/>
        <pc:sldMkLst>
          <pc:docMk/>
          <pc:sldMk cId="4259584286" sldId="704"/>
        </pc:sldMkLst>
        <pc:spChg chg="mod">
          <ac:chgData name="Robyn Miller (DPC)" userId="f36b4bc7-13c4-44bf-acc1-7766edfc66fe" providerId="ADAL" clId="{2050847D-0FF5-45EE-8A4E-67EC7707401D}" dt="2020-11-27T02:13:12.028" v="0" actId="255"/>
          <ac:spMkLst>
            <pc:docMk/>
            <pc:sldMk cId="4259584286" sldId="704"/>
            <ac:spMk id="6" creationId="{D101966C-0CB4-4A75-959A-167F54540CEC}"/>
          </ac:spMkLst>
        </pc:spChg>
      </pc:sldChg>
      <pc:sldChg chg="modSp">
        <pc:chgData name="Robyn Miller (DPC)" userId="f36b4bc7-13c4-44bf-acc1-7766edfc66fe" providerId="ADAL" clId="{2050847D-0FF5-45EE-8A4E-67EC7707401D}" dt="2020-11-27T02:18:26.525" v="26" actId="255"/>
        <pc:sldMkLst>
          <pc:docMk/>
          <pc:sldMk cId="1437801764" sldId="750"/>
        </pc:sldMkLst>
        <pc:spChg chg="mod">
          <ac:chgData name="Robyn Miller (DPC)" userId="f36b4bc7-13c4-44bf-acc1-7766edfc66fe" providerId="ADAL" clId="{2050847D-0FF5-45EE-8A4E-67EC7707401D}" dt="2020-11-27T02:18:26.525" v="26" actId="255"/>
          <ac:spMkLst>
            <pc:docMk/>
            <pc:sldMk cId="1437801764" sldId="750"/>
            <ac:spMk id="6" creationId="{D101966C-0CB4-4A75-959A-167F54540CEC}"/>
          </ac:spMkLst>
        </pc:spChg>
      </pc:sldChg>
      <pc:sldChg chg="modSp">
        <pc:chgData name="Robyn Miller (DPC)" userId="f36b4bc7-13c4-44bf-acc1-7766edfc66fe" providerId="ADAL" clId="{2050847D-0FF5-45EE-8A4E-67EC7707401D}" dt="2020-11-27T02:18:16.036" v="24" actId="14100"/>
        <pc:sldMkLst>
          <pc:docMk/>
          <pc:sldMk cId="1808610196" sldId="755"/>
        </pc:sldMkLst>
        <pc:spChg chg="mod">
          <ac:chgData name="Robyn Miller (DPC)" userId="f36b4bc7-13c4-44bf-acc1-7766edfc66fe" providerId="ADAL" clId="{2050847D-0FF5-45EE-8A4E-67EC7707401D}" dt="2020-11-27T02:13:32.237" v="4" actId="108"/>
          <ac:spMkLst>
            <pc:docMk/>
            <pc:sldMk cId="1808610196" sldId="755"/>
            <ac:spMk id="6" creationId="{D101966C-0CB4-4A75-959A-167F54540CEC}"/>
          </ac:spMkLst>
        </pc:spChg>
        <pc:spChg chg="mod">
          <ac:chgData name="Robyn Miller (DPC)" userId="f36b4bc7-13c4-44bf-acc1-7766edfc66fe" providerId="ADAL" clId="{2050847D-0FF5-45EE-8A4E-67EC7707401D}" dt="2020-11-27T02:18:16.036" v="24" actId="14100"/>
          <ac:spMkLst>
            <pc:docMk/>
            <pc:sldMk cId="1808610196" sldId="755"/>
            <ac:spMk id="13" creationId="{D2589B32-AA7B-4A64-9619-6D8EA256B5DF}"/>
          </ac:spMkLst>
        </pc:spChg>
        <pc:graphicFrameChg chg="modGraphic">
          <ac:chgData name="Robyn Miller (DPC)" userId="f36b4bc7-13c4-44bf-acc1-7766edfc66fe" providerId="ADAL" clId="{2050847D-0FF5-45EE-8A4E-67EC7707401D}" dt="2020-11-27T02:18:09.759" v="22" actId="255"/>
          <ac:graphicFrameMkLst>
            <pc:docMk/>
            <pc:sldMk cId="1808610196" sldId="755"/>
            <ac:graphicFrameMk id="4" creationId="{BE53563F-2FB9-45C5-A75C-16C80CF4C6A3}"/>
          </ac:graphicFrameMkLst>
        </pc:graphicFrameChg>
      </pc:sldChg>
      <pc:sldChg chg="modSp">
        <pc:chgData name="Robyn Miller (DPC)" userId="f36b4bc7-13c4-44bf-acc1-7766edfc66fe" providerId="ADAL" clId="{2050847D-0FF5-45EE-8A4E-67EC7707401D}" dt="2020-11-27T02:17:50.389" v="20" actId="255"/>
        <pc:sldMkLst>
          <pc:docMk/>
          <pc:sldMk cId="4171537061" sldId="756"/>
        </pc:sldMkLst>
        <pc:spChg chg="mod">
          <ac:chgData name="Robyn Miller (DPC)" userId="f36b4bc7-13c4-44bf-acc1-7766edfc66fe" providerId="ADAL" clId="{2050847D-0FF5-45EE-8A4E-67EC7707401D}" dt="2020-11-27T02:17:50.389" v="20" actId="255"/>
          <ac:spMkLst>
            <pc:docMk/>
            <pc:sldMk cId="4171537061" sldId="756"/>
            <ac:spMk id="7" creationId="{A8D5415D-9BED-48CF-9A36-2004C90F871C}"/>
          </ac:spMkLst>
        </pc:spChg>
        <pc:spChg chg="mod">
          <ac:chgData name="Robyn Miller (DPC)" userId="f36b4bc7-13c4-44bf-acc1-7766edfc66fe" providerId="ADAL" clId="{2050847D-0FF5-45EE-8A4E-67EC7707401D}" dt="2020-11-27T02:13:17.477" v="1" actId="108"/>
          <ac:spMkLst>
            <pc:docMk/>
            <pc:sldMk cId="4171537061" sldId="756"/>
            <ac:spMk id="10" creationId="{E293FAC1-0BBF-43FE-B056-34FF83FBDC76}"/>
          </ac:spMkLst>
        </pc:spChg>
      </pc:sldChg>
      <pc:sldChg chg="modSp">
        <pc:chgData name="Robyn Miller (DPC)" userId="f36b4bc7-13c4-44bf-acc1-7766edfc66fe" providerId="ADAL" clId="{2050847D-0FF5-45EE-8A4E-67EC7707401D}" dt="2020-11-27T02:18:02.329" v="21" actId="255"/>
        <pc:sldMkLst>
          <pc:docMk/>
          <pc:sldMk cId="201666054" sldId="757"/>
        </pc:sldMkLst>
        <pc:spChg chg="mod">
          <ac:chgData name="Robyn Miller (DPC)" userId="f36b4bc7-13c4-44bf-acc1-7766edfc66fe" providerId="ADAL" clId="{2050847D-0FF5-45EE-8A4E-67EC7707401D}" dt="2020-11-27T02:13:39.677" v="5" actId="255"/>
          <ac:spMkLst>
            <pc:docMk/>
            <pc:sldMk cId="201666054" sldId="757"/>
            <ac:spMk id="6" creationId="{D101966C-0CB4-4A75-959A-167F54540CEC}"/>
          </ac:spMkLst>
        </pc:spChg>
        <pc:spChg chg="mod">
          <ac:chgData name="Robyn Miller (DPC)" userId="f36b4bc7-13c4-44bf-acc1-7766edfc66fe" providerId="ADAL" clId="{2050847D-0FF5-45EE-8A4E-67EC7707401D}" dt="2020-11-27T02:18:02.329" v="21" actId="255"/>
          <ac:spMkLst>
            <pc:docMk/>
            <pc:sldMk cId="201666054" sldId="757"/>
            <ac:spMk id="27" creationId="{BFE0190E-BF58-41B9-9BC1-6A1E5C7FBE64}"/>
          </ac:spMkLst>
        </pc:spChg>
      </pc:sldChg>
      <pc:sldChg chg="modSp">
        <pc:chgData name="Robyn Miller (DPC)" userId="f36b4bc7-13c4-44bf-acc1-7766edfc66fe" providerId="ADAL" clId="{2050847D-0FF5-45EE-8A4E-67EC7707401D}" dt="2020-11-27T02:19:49.608" v="48" actId="255"/>
        <pc:sldMkLst>
          <pc:docMk/>
          <pc:sldMk cId="1806752431" sldId="758"/>
        </pc:sldMkLst>
        <pc:spChg chg="mod">
          <ac:chgData name="Robyn Miller (DPC)" userId="f36b4bc7-13c4-44bf-acc1-7766edfc66fe" providerId="ADAL" clId="{2050847D-0FF5-45EE-8A4E-67EC7707401D}" dt="2020-11-27T02:19:46.076" v="47" actId="255"/>
          <ac:spMkLst>
            <pc:docMk/>
            <pc:sldMk cId="1806752431" sldId="758"/>
            <ac:spMk id="3" creationId="{CE8B628C-FECC-4CFB-B7B2-53A99B568A97}"/>
          </ac:spMkLst>
        </pc:spChg>
        <pc:spChg chg="mod">
          <ac:chgData name="Robyn Miller (DPC)" userId="f36b4bc7-13c4-44bf-acc1-7766edfc66fe" providerId="ADAL" clId="{2050847D-0FF5-45EE-8A4E-67EC7707401D}" dt="2020-11-27T02:19:42.270" v="46" actId="14100"/>
          <ac:spMkLst>
            <pc:docMk/>
            <pc:sldMk cId="1806752431" sldId="758"/>
            <ac:spMk id="13" creationId="{2424EAC4-45A6-40A3-9A2D-B1E7C6C379C2}"/>
          </ac:spMkLst>
        </pc:spChg>
        <pc:spChg chg="mod">
          <ac:chgData name="Robyn Miller (DPC)" userId="f36b4bc7-13c4-44bf-acc1-7766edfc66fe" providerId="ADAL" clId="{2050847D-0FF5-45EE-8A4E-67EC7707401D}" dt="2020-11-27T02:13:48.429" v="6" actId="255"/>
          <ac:spMkLst>
            <pc:docMk/>
            <pc:sldMk cId="1806752431" sldId="758"/>
            <ac:spMk id="14" creationId="{BDD06CBC-C482-42E6-A397-BB1B24B98FD4}"/>
          </ac:spMkLst>
        </pc:spChg>
        <pc:spChg chg="mod">
          <ac:chgData name="Robyn Miller (DPC)" userId="f36b4bc7-13c4-44bf-acc1-7766edfc66fe" providerId="ADAL" clId="{2050847D-0FF5-45EE-8A4E-67EC7707401D}" dt="2020-11-27T02:19:49.608" v="48" actId="255"/>
          <ac:spMkLst>
            <pc:docMk/>
            <pc:sldMk cId="1806752431" sldId="758"/>
            <ac:spMk id="20" creationId="{A8563C22-B104-4037-8CAC-1EE303D67C4C}"/>
          </ac:spMkLst>
        </pc:spChg>
      </pc:sldChg>
      <pc:sldChg chg="modSp">
        <pc:chgData name="Robyn Miller (DPC)" userId="f36b4bc7-13c4-44bf-acc1-7766edfc66fe" providerId="ADAL" clId="{2050847D-0FF5-45EE-8A4E-67EC7707401D}" dt="2020-11-27T02:19:30.669" v="42" actId="255"/>
        <pc:sldMkLst>
          <pc:docMk/>
          <pc:sldMk cId="2441531898" sldId="759"/>
        </pc:sldMkLst>
        <pc:spChg chg="mod">
          <ac:chgData name="Robyn Miller (DPC)" userId="f36b4bc7-13c4-44bf-acc1-7766edfc66fe" providerId="ADAL" clId="{2050847D-0FF5-45EE-8A4E-67EC7707401D}" dt="2020-11-27T02:13:54.340" v="7" actId="255"/>
          <ac:spMkLst>
            <pc:docMk/>
            <pc:sldMk cId="2441531898" sldId="759"/>
            <ac:spMk id="14" creationId="{BDD06CBC-C482-42E6-A397-BB1B24B98FD4}"/>
          </ac:spMkLst>
        </pc:spChg>
        <pc:spChg chg="mod">
          <ac:chgData name="Robyn Miller (DPC)" userId="f36b4bc7-13c4-44bf-acc1-7766edfc66fe" providerId="ADAL" clId="{2050847D-0FF5-45EE-8A4E-67EC7707401D}" dt="2020-11-27T02:19:30.669" v="42" actId="255"/>
          <ac:spMkLst>
            <pc:docMk/>
            <pc:sldMk cId="2441531898" sldId="759"/>
            <ac:spMk id="18" creationId="{A43CFE2D-15BF-4062-997A-5B5B75921506}"/>
          </ac:spMkLst>
        </pc:spChg>
        <pc:spChg chg="mod">
          <ac:chgData name="Robyn Miller (DPC)" userId="f36b4bc7-13c4-44bf-acc1-7766edfc66fe" providerId="ADAL" clId="{2050847D-0FF5-45EE-8A4E-67EC7707401D}" dt="2020-11-27T02:19:15.496" v="32" actId="255"/>
          <ac:spMkLst>
            <pc:docMk/>
            <pc:sldMk cId="2441531898" sldId="759"/>
            <ac:spMk id="27" creationId="{65E9FD7A-A7FC-4DA3-A844-292E27BF69C7}"/>
          </ac:spMkLst>
        </pc:spChg>
      </pc:sldChg>
      <pc:sldChg chg="modSp">
        <pc:chgData name="Robyn Miller (DPC)" userId="f36b4bc7-13c4-44bf-acc1-7766edfc66fe" providerId="ADAL" clId="{2050847D-0FF5-45EE-8A4E-67EC7707401D}" dt="2020-11-27T02:24:14.491" v="97" actId="1076"/>
        <pc:sldMkLst>
          <pc:docMk/>
          <pc:sldMk cId="3000878147" sldId="763"/>
        </pc:sldMkLst>
        <pc:spChg chg="mod">
          <ac:chgData name="Robyn Miller (DPC)" userId="f36b4bc7-13c4-44bf-acc1-7766edfc66fe" providerId="ADAL" clId="{2050847D-0FF5-45EE-8A4E-67EC7707401D}" dt="2020-11-27T02:21:27.152" v="57" actId="408"/>
          <ac:spMkLst>
            <pc:docMk/>
            <pc:sldMk cId="3000878147" sldId="763"/>
            <ac:spMk id="23" creationId="{102D4315-FDCD-45FB-81C6-4F3F5E09AD71}"/>
          </ac:spMkLst>
        </pc:spChg>
        <pc:spChg chg="mod">
          <ac:chgData name="Robyn Miller (DPC)" userId="f36b4bc7-13c4-44bf-acc1-7766edfc66fe" providerId="ADAL" clId="{2050847D-0FF5-45EE-8A4E-67EC7707401D}" dt="2020-11-27T02:21:27.152" v="57" actId="408"/>
          <ac:spMkLst>
            <pc:docMk/>
            <pc:sldMk cId="3000878147" sldId="763"/>
            <ac:spMk id="24" creationId="{4F8C9EF7-DE4C-4A31-B21F-4FD21DCD1DE3}"/>
          </ac:spMkLst>
        </pc:spChg>
        <pc:spChg chg="mod">
          <ac:chgData name="Robyn Miller (DPC)" userId="f36b4bc7-13c4-44bf-acc1-7766edfc66fe" providerId="ADAL" clId="{2050847D-0FF5-45EE-8A4E-67EC7707401D}" dt="2020-11-27T02:21:27.152" v="57" actId="408"/>
          <ac:spMkLst>
            <pc:docMk/>
            <pc:sldMk cId="3000878147" sldId="763"/>
            <ac:spMk id="30" creationId="{1ED57F2B-C792-430F-9AED-890940ADB54A}"/>
          </ac:spMkLst>
        </pc:spChg>
        <pc:spChg chg="mod">
          <ac:chgData name="Robyn Miller (DPC)" userId="f36b4bc7-13c4-44bf-acc1-7766edfc66fe" providerId="ADAL" clId="{2050847D-0FF5-45EE-8A4E-67EC7707401D}" dt="2020-11-27T02:24:14.491" v="97" actId="1076"/>
          <ac:spMkLst>
            <pc:docMk/>
            <pc:sldMk cId="3000878147" sldId="763"/>
            <ac:spMk id="34" creationId="{EDD12F2B-E376-4877-8ED7-85362030F166}"/>
          </ac:spMkLst>
        </pc:spChg>
        <pc:spChg chg="mod">
          <ac:chgData name="Robyn Miller (DPC)" userId="f36b4bc7-13c4-44bf-acc1-7766edfc66fe" providerId="ADAL" clId="{2050847D-0FF5-45EE-8A4E-67EC7707401D}" dt="2020-11-27T02:24:10.189" v="96" actId="1076"/>
          <ac:spMkLst>
            <pc:docMk/>
            <pc:sldMk cId="3000878147" sldId="763"/>
            <ac:spMk id="35" creationId="{B835DCCE-5BDC-49CE-AE04-ACB60294F338}"/>
          </ac:spMkLst>
        </pc:spChg>
        <pc:spChg chg="mod">
          <ac:chgData name="Robyn Miller (DPC)" userId="f36b4bc7-13c4-44bf-acc1-7766edfc66fe" providerId="ADAL" clId="{2050847D-0FF5-45EE-8A4E-67EC7707401D}" dt="2020-11-27T02:14:29.543" v="12" actId="255"/>
          <ac:spMkLst>
            <pc:docMk/>
            <pc:sldMk cId="3000878147" sldId="763"/>
            <ac:spMk id="39" creationId="{E8700417-2960-48A8-9C39-0ACC9E84CEA7}"/>
          </ac:spMkLst>
        </pc:spChg>
        <pc:spChg chg="mod">
          <ac:chgData name="Robyn Miller (DPC)" userId="f36b4bc7-13c4-44bf-acc1-7766edfc66fe" providerId="ADAL" clId="{2050847D-0FF5-45EE-8A4E-67EC7707401D}" dt="2020-11-27T02:21:40.100" v="61" actId="1076"/>
          <ac:spMkLst>
            <pc:docMk/>
            <pc:sldMk cId="3000878147" sldId="763"/>
            <ac:spMk id="44" creationId="{F46CC2E6-8FDC-4F95-9C49-DB7DC090CD35}"/>
          </ac:spMkLst>
        </pc:spChg>
        <pc:grpChg chg="mod">
          <ac:chgData name="Robyn Miller (DPC)" userId="f36b4bc7-13c4-44bf-acc1-7766edfc66fe" providerId="ADAL" clId="{2050847D-0FF5-45EE-8A4E-67EC7707401D}" dt="2020-11-27T02:21:47.412" v="67" actId="1037"/>
          <ac:grpSpMkLst>
            <pc:docMk/>
            <pc:sldMk cId="3000878147" sldId="763"/>
            <ac:grpSpMk id="6" creationId="{8A3D5DE0-A2FC-4898-B66A-2B3E51239033}"/>
          </ac:grpSpMkLst>
        </pc:grpChg>
        <pc:picChg chg="mod">
          <ac:chgData name="Robyn Miller (DPC)" userId="f36b4bc7-13c4-44bf-acc1-7766edfc66fe" providerId="ADAL" clId="{2050847D-0FF5-45EE-8A4E-67EC7707401D}" dt="2020-11-27T02:21:40.100" v="61" actId="1076"/>
          <ac:picMkLst>
            <pc:docMk/>
            <pc:sldMk cId="3000878147" sldId="763"/>
            <ac:picMk id="50" creationId="{84044087-2B07-4D84-B646-B6F970F7CD6D}"/>
          </ac:picMkLst>
        </pc:picChg>
      </pc:sldChg>
      <pc:sldChg chg="modSp">
        <pc:chgData name="Robyn Miller (DPC)" userId="f36b4bc7-13c4-44bf-acc1-7766edfc66fe" providerId="ADAL" clId="{2050847D-0FF5-45EE-8A4E-67EC7707401D}" dt="2020-11-27T02:20:32.346" v="54" actId="14100"/>
        <pc:sldMkLst>
          <pc:docMk/>
          <pc:sldMk cId="1346535419" sldId="765"/>
        </pc:sldMkLst>
        <pc:spChg chg="mod">
          <ac:chgData name="Robyn Miller (DPC)" userId="f36b4bc7-13c4-44bf-acc1-7766edfc66fe" providerId="ADAL" clId="{2050847D-0FF5-45EE-8A4E-67EC7707401D}" dt="2020-11-27T02:20:32.346" v="54" actId="14100"/>
          <ac:spMkLst>
            <pc:docMk/>
            <pc:sldMk cId="1346535419" sldId="765"/>
            <ac:spMk id="7" creationId="{3E319310-9F1E-4168-9B81-B1CE8255416E}"/>
          </ac:spMkLst>
        </pc:spChg>
        <pc:spChg chg="mod">
          <ac:chgData name="Robyn Miller (DPC)" userId="f36b4bc7-13c4-44bf-acc1-7766edfc66fe" providerId="ADAL" clId="{2050847D-0FF5-45EE-8A4E-67EC7707401D}" dt="2020-11-27T02:14:21.368" v="11" actId="255"/>
          <ac:spMkLst>
            <pc:docMk/>
            <pc:sldMk cId="1346535419" sldId="765"/>
            <ac:spMk id="17" creationId="{893BD8E4-1D81-4F58-A08A-3E464EFEA8A3}"/>
          </ac:spMkLst>
        </pc:spChg>
      </pc:sldChg>
      <pc:sldChg chg="modSp">
        <pc:chgData name="Robyn Miller (DPC)" userId="f36b4bc7-13c4-44bf-acc1-7766edfc66fe" providerId="ADAL" clId="{2050847D-0FF5-45EE-8A4E-67EC7707401D}" dt="2020-11-27T02:17:27.732" v="17" actId="255"/>
        <pc:sldMkLst>
          <pc:docMk/>
          <pc:sldMk cId="3787556956" sldId="768"/>
        </pc:sldMkLst>
        <pc:spChg chg="mod">
          <ac:chgData name="Robyn Miller (DPC)" userId="f36b4bc7-13c4-44bf-acc1-7766edfc66fe" providerId="ADAL" clId="{2050847D-0FF5-45EE-8A4E-67EC7707401D}" dt="2020-11-27T02:17:27.732" v="17" actId="255"/>
          <ac:spMkLst>
            <pc:docMk/>
            <pc:sldMk cId="3787556956" sldId="768"/>
            <ac:spMk id="17" creationId="{6A9499E9-1D20-4B29-9BF5-D454054A4FF0}"/>
          </ac:spMkLst>
        </pc:spChg>
      </pc:sldChg>
      <pc:sldChg chg="modSp">
        <pc:chgData name="Robyn Miller (DPC)" userId="f36b4bc7-13c4-44bf-acc1-7766edfc66fe" providerId="ADAL" clId="{2050847D-0FF5-45EE-8A4E-67EC7707401D}" dt="2020-11-27T02:17:33.140" v="18" actId="255"/>
        <pc:sldMkLst>
          <pc:docMk/>
          <pc:sldMk cId="3587522170" sldId="769"/>
        </pc:sldMkLst>
        <pc:spChg chg="mod">
          <ac:chgData name="Robyn Miller (DPC)" userId="f36b4bc7-13c4-44bf-acc1-7766edfc66fe" providerId="ADAL" clId="{2050847D-0FF5-45EE-8A4E-67EC7707401D}" dt="2020-11-27T02:17:33.140" v="18" actId="255"/>
          <ac:spMkLst>
            <pc:docMk/>
            <pc:sldMk cId="3587522170" sldId="769"/>
            <ac:spMk id="32" creationId="{DDA70800-905D-412B-813B-409267A1608F}"/>
          </ac:spMkLst>
        </pc:spChg>
      </pc:sldChg>
      <pc:sldChg chg="modSp">
        <pc:chgData name="Robyn Miller (DPC)" userId="f36b4bc7-13c4-44bf-acc1-7766edfc66fe" providerId="ADAL" clId="{2050847D-0FF5-45EE-8A4E-67EC7707401D}" dt="2020-11-27T02:24:32.053" v="98" actId="255"/>
        <pc:sldMkLst>
          <pc:docMk/>
          <pc:sldMk cId="283617745" sldId="772"/>
        </pc:sldMkLst>
        <pc:spChg chg="mod">
          <ac:chgData name="Robyn Miller (DPC)" userId="f36b4bc7-13c4-44bf-acc1-7766edfc66fe" providerId="ADAL" clId="{2050847D-0FF5-45EE-8A4E-67EC7707401D}" dt="2020-11-27T02:14:38.405" v="15" actId="255"/>
          <ac:spMkLst>
            <pc:docMk/>
            <pc:sldMk cId="283617745" sldId="772"/>
            <ac:spMk id="14" creationId="{BDD06CBC-C482-42E6-A397-BB1B24B98FD4}"/>
          </ac:spMkLst>
        </pc:spChg>
        <pc:spChg chg="mod">
          <ac:chgData name="Robyn Miller (DPC)" userId="f36b4bc7-13c4-44bf-acc1-7766edfc66fe" providerId="ADAL" clId="{2050847D-0FF5-45EE-8A4E-67EC7707401D}" dt="2020-11-27T02:24:32.053" v="98" actId="255"/>
          <ac:spMkLst>
            <pc:docMk/>
            <pc:sldMk cId="283617745" sldId="772"/>
            <ac:spMk id="18" creationId="{DA2A11F0-FDC1-41EA-9BD3-F5688841C069}"/>
          </ac:spMkLst>
        </pc:spChg>
      </pc:sldChg>
      <pc:sldChg chg="modSp">
        <pc:chgData name="Robyn Miller (DPC)" userId="f36b4bc7-13c4-44bf-acc1-7766edfc66fe" providerId="ADAL" clId="{2050847D-0FF5-45EE-8A4E-67EC7707401D}" dt="2020-11-27T02:19:10.026" v="31" actId="1076"/>
        <pc:sldMkLst>
          <pc:docMk/>
          <pc:sldMk cId="4247173274" sldId="773"/>
        </pc:sldMkLst>
        <pc:spChg chg="mod">
          <ac:chgData name="Robyn Miller (DPC)" userId="f36b4bc7-13c4-44bf-acc1-7766edfc66fe" providerId="ADAL" clId="{2050847D-0FF5-45EE-8A4E-67EC7707401D}" dt="2020-11-27T02:14:02.413" v="8" actId="255"/>
          <ac:spMkLst>
            <pc:docMk/>
            <pc:sldMk cId="4247173274" sldId="773"/>
            <ac:spMk id="14" creationId="{BDD06CBC-C482-42E6-A397-BB1B24B98FD4}"/>
          </ac:spMkLst>
        </pc:spChg>
        <pc:spChg chg="mod">
          <ac:chgData name="Robyn Miller (DPC)" userId="f36b4bc7-13c4-44bf-acc1-7766edfc66fe" providerId="ADAL" clId="{2050847D-0FF5-45EE-8A4E-67EC7707401D}" dt="2020-11-27T02:19:10.026" v="31" actId="1076"/>
          <ac:spMkLst>
            <pc:docMk/>
            <pc:sldMk cId="4247173274" sldId="773"/>
            <ac:spMk id="25" creationId="{F90994F4-65E1-4ADE-82B5-4F798AA27B81}"/>
          </ac:spMkLst>
        </pc:spChg>
      </pc:sldChg>
      <pc:sldChg chg="modSp">
        <pc:chgData name="Robyn Miller (DPC)" userId="f36b4bc7-13c4-44bf-acc1-7766edfc66fe" providerId="ADAL" clId="{2050847D-0FF5-45EE-8A4E-67EC7707401D}" dt="2020-11-27T02:14:08.854" v="9" actId="255"/>
        <pc:sldMkLst>
          <pc:docMk/>
          <pc:sldMk cId="3110460110" sldId="775"/>
        </pc:sldMkLst>
        <pc:spChg chg="mod">
          <ac:chgData name="Robyn Miller (DPC)" userId="f36b4bc7-13c4-44bf-acc1-7766edfc66fe" providerId="ADAL" clId="{2050847D-0FF5-45EE-8A4E-67EC7707401D}" dt="2020-11-27T02:14:08.854" v="9" actId="255"/>
          <ac:spMkLst>
            <pc:docMk/>
            <pc:sldMk cId="3110460110" sldId="775"/>
            <ac:spMk id="14" creationId="{BDD06CBC-C482-42E6-A397-BB1B24B98FD4}"/>
          </ac:spMkLst>
        </pc:spChg>
      </pc:sldChg>
      <pc:sldChg chg="modSp">
        <pc:chgData name="Robyn Miller (DPC)" userId="f36b4bc7-13c4-44bf-acc1-7766edfc66fe" providerId="ADAL" clId="{2050847D-0FF5-45EE-8A4E-67EC7707401D}" dt="2020-11-27T02:20:11.818" v="52" actId="14100"/>
        <pc:sldMkLst>
          <pc:docMk/>
          <pc:sldMk cId="364831" sldId="776"/>
        </pc:sldMkLst>
        <pc:spChg chg="mod">
          <ac:chgData name="Robyn Miller (DPC)" userId="f36b4bc7-13c4-44bf-acc1-7766edfc66fe" providerId="ADAL" clId="{2050847D-0FF5-45EE-8A4E-67EC7707401D}" dt="2020-11-27T02:20:11.818" v="52" actId="14100"/>
          <ac:spMkLst>
            <pc:docMk/>
            <pc:sldMk cId="364831" sldId="776"/>
            <ac:spMk id="12" creationId="{69087523-EBB2-47C6-BCC1-B015682CA7DD}"/>
          </ac:spMkLst>
        </pc:spChg>
        <pc:spChg chg="mod">
          <ac:chgData name="Robyn Miller (DPC)" userId="f36b4bc7-13c4-44bf-acc1-7766edfc66fe" providerId="ADAL" clId="{2050847D-0FF5-45EE-8A4E-67EC7707401D}" dt="2020-11-27T02:14:14.503" v="10" actId="255"/>
          <ac:spMkLst>
            <pc:docMk/>
            <pc:sldMk cId="364831" sldId="776"/>
            <ac:spMk id="14" creationId="{BDD06CBC-C482-42E6-A397-BB1B24B98FD4}"/>
          </ac:spMkLst>
        </pc:spChg>
        <pc:spChg chg="mod">
          <ac:chgData name="Robyn Miller (DPC)" userId="f36b4bc7-13c4-44bf-acc1-7766edfc66fe" providerId="ADAL" clId="{2050847D-0FF5-45EE-8A4E-67EC7707401D}" dt="2020-11-27T02:20:04.054" v="50" actId="14100"/>
          <ac:spMkLst>
            <pc:docMk/>
            <pc:sldMk cId="364831" sldId="776"/>
            <ac:spMk id="25" creationId="{F90994F4-65E1-4ADE-82B5-4F798AA27B81}"/>
          </ac:spMkLst>
        </pc:spChg>
      </pc:sldChg>
    </pc:docChg>
  </pc:docChgLst>
  <pc:docChgLst>
    <pc:chgData name="Gwen Cruise (DPC)" userId="S::gwen.cruise@dpc.vic.gov.au::39c75b4d-4b7a-476f-91d0-4c2b1cb5b705" providerId="AD" clId="Web-{7AD3267F-43AB-8ED6-B427-148933B7CD1D}"/>
    <pc:docChg chg="modSld">
      <pc:chgData name="Gwen Cruise (DPC)" userId="S::gwen.cruise@dpc.vic.gov.au::39c75b4d-4b7a-476f-91d0-4c2b1cb5b705" providerId="AD" clId="Web-{7AD3267F-43AB-8ED6-B427-148933B7CD1D}" dt="2020-12-07T04:55:31.526" v="24" actId="20577"/>
      <pc:docMkLst>
        <pc:docMk/>
      </pc:docMkLst>
      <pc:sldChg chg="modCm">
        <pc:chgData name="Gwen Cruise (DPC)" userId="S::gwen.cruise@dpc.vic.gov.au::39c75b4d-4b7a-476f-91d0-4c2b1cb5b705" providerId="AD" clId="Web-{7AD3267F-43AB-8ED6-B427-148933B7CD1D}" dt="2020-12-07T04:48:15.080" v="0"/>
        <pc:sldMkLst>
          <pc:docMk/>
          <pc:sldMk cId="1806752431" sldId="758"/>
        </pc:sldMkLst>
      </pc:sldChg>
      <pc:sldChg chg="addSp delSp modSp modCm">
        <pc:chgData name="Gwen Cruise (DPC)" userId="S::gwen.cruise@dpc.vic.gov.au::39c75b4d-4b7a-476f-91d0-4c2b1cb5b705" providerId="AD" clId="Web-{7AD3267F-43AB-8ED6-B427-148933B7CD1D}" dt="2020-12-07T04:55:31.526" v="24" actId="20577"/>
        <pc:sldMkLst>
          <pc:docMk/>
          <pc:sldMk cId="3000878147" sldId="763"/>
        </pc:sldMkLst>
        <pc:spChg chg="add del">
          <ac:chgData name="Gwen Cruise (DPC)" userId="S::gwen.cruise@dpc.vic.gov.au::39c75b4d-4b7a-476f-91d0-4c2b1cb5b705" providerId="AD" clId="Web-{7AD3267F-43AB-8ED6-B427-148933B7CD1D}" dt="2020-12-07T04:54:46.275" v="5"/>
          <ac:spMkLst>
            <pc:docMk/>
            <pc:sldMk cId="3000878147" sldId="763"/>
            <ac:spMk id="28" creationId="{15F6F0A3-0757-44C1-827E-2557A4832707}"/>
          </ac:spMkLst>
        </pc:spChg>
        <pc:spChg chg="mod">
          <ac:chgData name="Gwen Cruise (DPC)" userId="S::gwen.cruise@dpc.vic.gov.au::39c75b4d-4b7a-476f-91d0-4c2b1cb5b705" providerId="AD" clId="Web-{7AD3267F-43AB-8ED6-B427-148933B7CD1D}" dt="2020-12-07T04:54:28.571" v="3" actId="1076"/>
          <ac:spMkLst>
            <pc:docMk/>
            <pc:sldMk cId="3000878147" sldId="763"/>
            <ac:spMk id="34" creationId="{EDD12F2B-E376-4877-8ED7-85362030F166}"/>
          </ac:spMkLst>
        </pc:spChg>
        <pc:spChg chg="mod">
          <ac:chgData name="Gwen Cruise (DPC)" userId="S::gwen.cruise@dpc.vic.gov.au::39c75b4d-4b7a-476f-91d0-4c2b1cb5b705" providerId="AD" clId="Web-{7AD3267F-43AB-8ED6-B427-148933B7CD1D}" dt="2020-12-07T04:54:19.196" v="1" actId="1076"/>
          <ac:spMkLst>
            <pc:docMk/>
            <pc:sldMk cId="3000878147" sldId="763"/>
            <ac:spMk id="35" creationId="{B835DCCE-5BDC-49CE-AE04-ACB60294F338}"/>
          </ac:spMkLst>
        </pc:spChg>
        <pc:spChg chg="add del">
          <ac:chgData name="Gwen Cruise (DPC)" userId="S::gwen.cruise@dpc.vic.gov.au::39c75b4d-4b7a-476f-91d0-4c2b1cb5b705" providerId="AD" clId="Web-{7AD3267F-43AB-8ED6-B427-148933B7CD1D}" dt="2020-12-07T04:54:49.275" v="7"/>
          <ac:spMkLst>
            <pc:docMk/>
            <pc:sldMk cId="3000878147" sldId="763"/>
            <ac:spMk id="36" creationId="{5E9D5AD0-AB21-4AC8-8209-2955A942D433}"/>
          </ac:spMkLst>
        </pc:spChg>
        <pc:spChg chg="add mod">
          <ac:chgData name="Gwen Cruise (DPC)" userId="S::gwen.cruise@dpc.vic.gov.au::39c75b4d-4b7a-476f-91d0-4c2b1cb5b705" providerId="AD" clId="Web-{7AD3267F-43AB-8ED6-B427-148933B7CD1D}" dt="2020-12-07T04:55:31.526" v="24" actId="20577"/>
          <ac:spMkLst>
            <pc:docMk/>
            <pc:sldMk cId="3000878147" sldId="763"/>
            <ac:spMk id="38" creationId="{2BCC2802-4359-4912-8BE8-B5EF2912B473}"/>
          </ac:spMkLst>
        </pc:spChg>
        <pc:picChg chg="add del">
          <ac:chgData name="Gwen Cruise (DPC)" userId="S::gwen.cruise@dpc.vic.gov.au::39c75b4d-4b7a-476f-91d0-4c2b1cb5b705" providerId="AD" clId="Web-{7AD3267F-43AB-8ED6-B427-148933B7CD1D}" dt="2020-12-07T04:54:47.415" v="6"/>
          <ac:picMkLst>
            <pc:docMk/>
            <pc:sldMk cId="3000878147" sldId="763"/>
            <ac:picMk id="37" creationId="{9D49E692-D54A-47BD-9476-894E9178B002}"/>
          </ac:picMkLst>
        </pc:picChg>
      </pc:sldChg>
    </pc:docChg>
  </pc:docChgLst>
  <pc:docChgLst>
    <pc:chgData name="Donna x Thompson (DHHS)" userId="S::donna.x.thompson_familysafety.vic.gov.au#ext#@vicgov.onmicrosoft.com::013ff957-9683-4ef2-a880-6587de4179c2" providerId="AD" clId="Web-{81AC00E2-FB3B-066C-BADD-5A7C75039696}"/>
    <pc:docChg chg="mod">
      <pc:chgData name="Donna x Thompson (DHHS)" userId="S::donna.x.thompson_familysafety.vic.gov.au#ext#@vicgov.onmicrosoft.com::013ff957-9683-4ef2-a880-6587de4179c2" providerId="AD" clId="Web-{81AC00E2-FB3B-066C-BADD-5A7C75039696}" dt="2020-12-06T05:42:04.844" v="4"/>
      <pc:docMkLst>
        <pc:docMk/>
      </pc:docMkLst>
      <pc:sldChg chg="modCm">
        <pc:chgData name="Donna x Thompson (DHHS)" userId="S::donna.x.thompson_familysafety.vic.gov.au#ext#@vicgov.onmicrosoft.com::013ff957-9683-4ef2-a880-6587de4179c2" providerId="AD" clId="Web-{81AC00E2-FB3B-066C-BADD-5A7C75039696}" dt="2020-12-06T05:37:07.714" v="1"/>
        <pc:sldMkLst>
          <pc:docMk/>
          <pc:sldMk cId="1806752431" sldId="758"/>
        </pc:sldMkLst>
      </pc:sldChg>
      <pc:sldChg chg="addCm">
        <pc:chgData name="Donna x Thompson (DHHS)" userId="S::donna.x.thompson_familysafety.vic.gov.au#ext#@vicgov.onmicrosoft.com::013ff957-9683-4ef2-a880-6587de4179c2" providerId="AD" clId="Web-{81AC00E2-FB3B-066C-BADD-5A7C75039696}" dt="2020-12-06T05:42:04.844" v="4"/>
        <pc:sldMkLst>
          <pc:docMk/>
          <pc:sldMk cId="3000878147" sldId="763"/>
        </pc:sldMkLst>
      </pc:sldChg>
      <pc:sldChg chg="addCm">
        <pc:chgData name="Donna x Thompson (DHHS)" userId="S::donna.x.thompson_familysafety.vic.gov.au#ext#@vicgov.onmicrosoft.com::013ff957-9683-4ef2-a880-6587de4179c2" providerId="AD" clId="Web-{81AC00E2-FB3B-066C-BADD-5A7C75039696}" dt="2020-12-06T05:38:15.762" v="2"/>
        <pc:sldMkLst>
          <pc:docMk/>
          <pc:sldMk cId="3110460110" sldId="775"/>
        </pc:sldMkLst>
      </pc:sldChg>
    </pc:docChg>
  </pc:docChgLst>
  <pc:docChgLst>
    <pc:chgData name="Gwen Cruise (DPC)" userId="39c75b4d-4b7a-476f-91d0-4c2b1cb5b705" providerId="ADAL" clId="{0DF28739-AF4E-4934-BBC5-BFDDF021FBE1}"/>
    <pc:docChg chg="undo custSel addSld delSld modSld">
      <pc:chgData name="Gwen Cruise (DPC)" userId="39c75b4d-4b7a-476f-91d0-4c2b1cb5b705" providerId="ADAL" clId="{0DF28739-AF4E-4934-BBC5-BFDDF021FBE1}" dt="2020-12-21T01:00:30.123" v="1684" actId="13926"/>
      <pc:docMkLst>
        <pc:docMk/>
      </pc:docMkLst>
      <pc:sldChg chg="modSp">
        <pc:chgData name="Gwen Cruise (DPC)" userId="39c75b4d-4b7a-476f-91d0-4c2b1cb5b705" providerId="ADAL" clId="{0DF28739-AF4E-4934-BBC5-BFDDF021FBE1}" dt="2020-11-30T03:23:11.750" v="1128" actId="20577"/>
        <pc:sldMkLst>
          <pc:docMk/>
          <pc:sldMk cId="2101504651" sldId="257"/>
        </pc:sldMkLst>
        <pc:spChg chg="mod">
          <ac:chgData name="Gwen Cruise (DPC)" userId="39c75b4d-4b7a-476f-91d0-4c2b1cb5b705" providerId="ADAL" clId="{0DF28739-AF4E-4934-BBC5-BFDDF021FBE1}" dt="2020-11-30T03:23:11.750" v="1128" actId="20577"/>
          <ac:spMkLst>
            <pc:docMk/>
            <pc:sldMk cId="2101504651" sldId="257"/>
            <ac:spMk id="7" creationId="{C1D43EB7-FD53-4327-841A-C5A3F019F5E9}"/>
          </ac:spMkLst>
        </pc:spChg>
      </pc:sldChg>
      <pc:sldChg chg="modSp del">
        <pc:chgData name="Gwen Cruise (DPC)" userId="39c75b4d-4b7a-476f-91d0-4c2b1cb5b705" providerId="ADAL" clId="{0DF28739-AF4E-4934-BBC5-BFDDF021FBE1}" dt="2020-11-30T08:12:39.121" v="1556" actId="2696"/>
        <pc:sldMkLst>
          <pc:docMk/>
          <pc:sldMk cId="2335778511" sldId="260"/>
        </pc:sldMkLst>
        <pc:spChg chg="mod">
          <ac:chgData name="Gwen Cruise (DPC)" userId="39c75b4d-4b7a-476f-91d0-4c2b1cb5b705" providerId="ADAL" clId="{0DF28739-AF4E-4934-BBC5-BFDDF021FBE1}" dt="2020-11-30T03:34:53.656" v="1418" actId="20577"/>
          <ac:spMkLst>
            <pc:docMk/>
            <pc:sldMk cId="2335778511" sldId="260"/>
            <ac:spMk id="16" creationId="{F9AC4A73-1616-4AF7-9381-BD8E9BA3B82D}"/>
          </ac:spMkLst>
        </pc:spChg>
        <pc:spChg chg="mod">
          <ac:chgData name="Gwen Cruise (DPC)" userId="39c75b4d-4b7a-476f-91d0-4c2b1cb5b705" providerId="ADAL" clId="{0DF28739-AF4E-4934-BBC5-BFDDF021FBE1}" dt="2020-11-30T08:00:40.947" v="1554" actId="20577"/>
          <ac:spMkLst>
            <pc:docMk/>
            <pc:sldMk cId="2335778511" sldId="260"/>
            <ac:spMk id="17" creationId="{6A9499E9-1D20-4B29-9BF5-D454054A4FF0}"/>
          </ac:spMkLst>
        </pc:spChg>
      </pc:sldChg>
      <pc:sldChg chg="modSp">
        <pc:chgData name="Gwen Cruise (DPC)" userId="39c75b4d-4b7a-476f-91d0-4c2b1cb5b705" providerId="ADAL" clId="{0DF28739-AF4E-4934-BBC5-BFDDF021FBE1}" dt="2020-11-30T03:23:29.919" v="1146" actId="20577"/>
        <pc:sldMkLst>
          <pc:docMk/>
          <pc:sldMk cId="4259584286" sldId="704"/>
        </pc:sldMkLst>
        <pc:graphicFrameChg chg="modGraphic">
          <ac:chgData name="Gwen Cruise (DPC)" userId="39c75b4d-4b7a-476f-91d0-4c2b1cb5b705" providerId="ADAL" clId="{0DF28739-AF4E-4934-BBC5-BFDDF021FBE1}" dt="2020-11-30T03:23:29.919" v="1146" actId="20577"/>
          <ac:graphicFrameMkLst>
            <pc:docMk/>
            <pc:sldMk cId="4259584286" sldId="704"/>
            <ac:graphicFrameMk id="30" creationId="{78698A6E-810C-4A6E-B373-5F781D314B5A}"/>
          </ac:graphicFrameMkLst>
        </pc:graphicFrameChg>
      </pc:sldChg>
      <pc:sldChg chg="modSp">
        <pc:chgData name="Gwen Cruise (DPC)" userId="39c75b4d-4b7a-476f-91d0-4c2b1cb5b705" providerId="ADAL" clId="{0DF28739-AF4E-4934-BBC5-BFDDF021FBE1}" dt="2020-12-21T00:54:48.488" v="1578" actId="20577"/>
        <pc:sldMkLst>
          <pc:docMk/>
          <pc:sldMk cId="1437801764" sldId="750"/>
        </pc:sldMkLst>
        <pc:spChg chg="mod">
          <ac:chgData name="Gwen Cruise (DPC)" userId="39c75b4d-4b7a-476f-91d0-4c2b1cb5b705" providerId="ADAL" clId="{0DF28739-AF4E-4934-BBC5-BFDDF021FBE1}" dt="2020-12-21T00:54:48.488" v="1578" actId="20577"/>
          <ac:spMkLst>
            <pc:docMk/>
            <pc:sldMk cId="1437801764" sldId="750"/>
            <ac:spMk id="6" creationId="{D101966C-0CB4-4A75-959A-167F54540CEC}"/>
          </ac:spMkLst>
        </pc:spChg>
      </pc:sldChg>
      <pc:sldChg chg="modSp">
        <pc:chgData name="Gwen Cruise (DPC)" userId="39c75b4d-4b7a-476f-91d0-4c2b1cb5b705" providerId="ADAL" clId="{0DF28739-AF4E-4934-BBC5-BFDDF021FBE1}" dt="2020-11-30T04:45:26.679" v="1531" actId="20577"/>
        <pc:sldMkLst>
          <pc:docMk/>
          <pc:sldMk cId="1808610196" sldId="755"/>
        </pc:sldMkLst>
        <pc:graphicFrameChg chg="modGraphic">
          <ac:chgData name="Gwen Cruise (DPC)" userId="39c75b4d-4b7a-476f-91d0-4c2b1cb5b705" providerId="ADAL" clId="{0DF28739-AF4E-4934-BBC5-BFDDF021FBE1}" dt="2020-11-30T04:45:26.679" v="1531" actId="20577"/>
          <ac:graphicFrameMkLst>
            <pc:docMk/>
            <pc:sldMk cId="1808610196" sldId="755"/>
            <ac:graphicFrameMk id="4" creationId="{BE53563F-2FB9-45C5-A75C-16C80CF4C6A3}"/>
          </ac:graphicFrameMkLst>
        </pc:graphicFrameChg>
      </pc:sldChg>
      <pc:sldChg chg="modSp">
        <pc:chgData name="Gwen Cruise (DPC)" userId="39c75b4d-4b7a-476f-91d0-4c2b1cb5b705" providerId="ADAL" clId="{0DF28739-AF4E-4934-BBC5-BFDDF021FBE1}" dt="2020-11-30T03:29:08.193" v="1180" actId="20577"/>
        <pc:sldMkLst>
          <pc:docMk/>
          <pc:sldMk cId="4171537061" sldId="756"/>
        </pc:sldMkLst>
        <pc:spChg chg="mod">
          <ac:chgData name="Gwen Cruise (DPC)" userId="39c75b4d-4b7a-476f-91d0-4c2b1cb5b705" providerId="ADAL" clId="{0DF28739-AF4E-4934-BBC5-BFDDF021FBE1}" dt="2020-11-30T03:28:59.208" v="1162" actId="20577"/>
          <ac:spMkLst>
            <pc:docMk/>
            <pc:sldMk cId="4171537061" sldId="756"/>
            <ac:spMk id="7" creationId="{A8D5415D-9BED-48CF-9A36-2004C90F871C}"/>
          </ac:spMkLst>
        </pc:spChg>
        <pc:spChg chg="mod">
          <ac:chgData name="Gwen Cruise (DPC)" userId="39c75b4d-4b7a-476f-91d0-4c2b1cb5b705" providerId="ADAL" clId="{0DF28739-AF4E-4934-BBC5-BFDDF021FBE1}" dt="2020-11-30T03:29:08.193" v="1180" actId="20577"/>
          <ac:spMkLst>
            <pc:docMk/>
            <pc:sldMk cId="4171537061" sldId="756"/>
            <ac:spMk id="26" creationId="{2130DF61-6DD5-4D91-95FF-AB600219201F}"/>
          </ac:spMkLst>
        </pc:spChg>
      </pc:sldChg>
      <pc:sldChg chg="delSp modSp">
        <pc:chgData name="Gwen Cruise (DPC)" userId="39c75b4d-4b7a-476f-91d0-4c2b1cb5b705" providerId="ADAL" clId="{0DF28739-AF4E-4934-BBC5-BFDDF021FBE1}" dt="2020-11-30T08:16:14.356" v="1559" actId="478"/>
        <pc:sldMkLst>
          <pc:docMk/>
          <pc:sldMk cId="201666054" sldId="757"/>
        </pc:sldMkLst>
        <pc:spChg chg="del">
          <ac:chgData name="Gwen Cruise (DPC)" userId="39c75b4d-4b7a-476f-91d0-4c2b1cb5b705" providerId="ADAL" clId="{0DF28739-AF4E-4934-BBC5-BFDDF021FBE1}" dt="2020-11-30T08:16:14.356" v="1559" actId="478"/>
          <ac:spMkLst>
            <pc:docMk/>
            <pc:sldMk cId="201666054" sldId="757"/>
            <ac:spMk id="2" creationId="{79369CF4-EA94-41CB-A74A-7C6DA8183BAB}"/>
          </ac:spMkLst>
        </pc:spChg>
        <pc:spChg chg="mod">
          <ac:chgData name="Gwen Cruise (DPC)" userId="39c75b4d-4b7a-476f-91d0-4c2b1cb5b705" providerId="ADAL" clId="{0DF28739-AF4E-4934-BBC5-BFDDF021FBE1}" dt="2020-11-30T03:29:26.601" v="1216" actId="20577"/>
          <ac:spMkLst>
            <pc:docMk/>
            <pc:sldMk cId="201666054" sldId="757"/>
            <ac:spMk id="27" creationId="{BFE0190E-BF58-41B9-9BC1-6A1E5C7FBE64}"/>
          </ac:spMkLst>
        </pc:spChg>
      </pc:sldChg>
      <pc:sldChg chg="modSp">
        <pc:chgData name="Gwen Cruise (DPC)" userId="39c75b4d-4b7a-476f-91d0-4c2b1cb5b705" providerId="ADAL" clId="{0DF28739-AF4E-4934-BBC5-BFDDF021FBE1}" dt="2020-11-30T03:30:22.928" v="1302" actId="20577"/>
        <pc:sldMkLst>
          <pc:docMk/>
          <pc:sldMk cId="1806752431" sldId="758"/>
        </pc:sldMkLst>
        <pc:spChg chg="mod">
          <ac:chgData name="Gwen Cruise (DPC)" userId="39c75b4d-4b7a-476f-91d0-4c2b1cb5b705" providerId="ADAL" clId="{0DF28739-AF4E-4934-BBC5-BFDDF021FBE1}" dt="2020-11-30T03:30:11.288" v="1286" actId="20577"/>
          <ac:spMkLst>
            <pc:docMk/>
            <pc:sldMk cId="1806752431" sldId="758"/>
            <ac:spMk id="3" creationId="{CE8B628C-FECC-4CFB-B7B2-53A99B568A97}"/>
          </ac:spMkLst>
        </pc:spChg>
        <pc:spChg chg="mod">
          <ac:chgData name="Gwen Cruise (DPC)" userId="39c75b4d-4b7a-476f-91d0-4c2b1cb5b705" providerId="ADAL" clId="{0DF28739-AF4E-4934-BBC5-BFDDF021FBE1}" dt="2020-11-30T03:30:00.736" v="1268" actId="20577"/>
          <ac:spMkLst>
            <pc:docMk/>
            <pc:sldMk cId="1806752431" sldId="758"/>
            <ac:spMk id="13" creationId="{2424EAC4-45A6-40A3-9A2D-B1E7C6C379C2}"/>
          </ac:spMkLst>
        </pc:spChg>
        <pc:spChg chg="mod">
          <ac:chgData name="Gwen Cruise (DPC)" userId="39c75b4d-4b7a-476f-91d0-4c2b1cb5b705" providerId="ADAL" clId="{0DF28739-AF4E-4934-BBC5-BFDDF021FBE1}" dt="2020-11-30T03:29:54.627" v="1252" actId="20577"/>
          <ac:spMkLst>
            <pc:docMk/>
            <pc:sldMk cId="1806752431" sldId="758"/>
            <ac:spMk id="14" creationId="{BDD06CBC-C482-42E6-A397-BB1B24B98FD4}"/>
          </ac:spMkLst>
        </pc:spChg>
        <pc:spChg chg="mod">
          <ac:chgData name="Gwen Cruise (DPC)" userId="39c75b4d-4b7a-476f-91d0-4c2b1cb5b705" providerId="ADAL" clId="{0DF28739-AF4E-4934-BBC5-BFDDF021FBE1}" dt="2020-11-30T03:30:22.928" v="1302" actId="20577"/>
          <ac:spMkLst>
            <pc:docMk/>
            <pc:sldMk cId="1806752431" sldId="758"/>
            <ac:spMk id="20" creationId="{A8563C22-B104-4037-8CAC-1EE303D67C4C}"/>
          </ac:spMkLst>
        </pc:spChg>
      </pc:sldChg>
      <pc:sldChg chg="delSp modSp">
        <pc:chgData name="Gwen Cruise (DPC)" userId="39c75b4d-4b7a-476f-91d0-4c2b1cb5b705" providerId="ADAL" clId="{0DF28739-AF4E-4934-BBC5-BFDDF021FBE1}" dt="2020-11-30T03:30:59.160" v="1334" actId="20577"/>
        <pc:sldMkLst>
          <pc:docMk/>
          <pc:sldMk cId="2441531898" sldId="759"/>
        </pc:sldMkLst>
        <pc:spChg chg="mod">
          <ac:chgData name="Gwen Cruise (DPC)" userId="39c75b4d-4b7a-476f-91d0-4c2b1cb5b705" providerId="ADAL" clId="{0DF28739-AF4E-4934-BBC5-BFDDF021FBE1}" dt="2020-11-30T03:30:33.800" v="1318" actId="20577"/>
          <ac:spMkLst>
            <pc:docMk/>
            <pc:sldMk cId="2441531898" sldId="759"/>
            <ac:spMk id="14" creationId="{BDD06CBC-C482-42E6-A397-BB1B24B98FD4}"/>
          </ac:spMkLst>
        </pc:spChg>
        <pc:spChg chg="mod">
          <ac:chgData name="Gwen Cruise (DPC)" userId="39c75b4d-4b7a-476f-91d0-4c2b1cb5b705" providerId="ADAL" clId="{0DF28739-AF4E-4934-BBC5-BFDDF021FBE1}" dt="2020-11-30T03:30:59.160" v="1334" actId="20577"/>
          <ac:spMkLst>
            <pc:docMk/>
            <pc:sldMk cId="2441531898" sldId="759"/>
            <ac:spMk id="18" creationId="{A43CFE2D-15BF-4062-997A-5B5B75921506}"/>
          </ac:spMkLst>
        </pc:spChg>
        <pc:spChg chg="del">
          <ac:chgData name="Gwen Cruise (DPC)" userId="39c75b4d-4b7a-476f-91d0-4c2b1cb5b705" providerId="ADAL" clId="{0DF28739-AF4E-4934-BBC5-BFDDF021FBE1}" dt="2020-11-26T06:07:39.011" v="4" actId="478"/>
          <ac:spMkLst>
            <pc:docMk/>
            <pc:sldMk cId="2441531898" sldId="759"/>
            <ac:spMk id="25" creationId="{F90994F4-65E1-4ADE-82B5-4F798AA27B81}"/>
          </ac:spMkLst>
        </pc:spChg>
        <pc:spChg chg="mod">
          <ac:chgData name="Gwen Cruise (DPC)" userId="39c75b4d-4b7a-476f-91d0-4c2b1cb5b705" providerId="ADAL" clId="{0DF28739-AF4E-4934-BBC5-BFDDF021FBE1}" dt="2020-11-26T06:08:16.147" v="11" actId="1076"/>
          <ac:spMkLst>
            <pc:docMk/>
            <pc:sldMk cId="2441531898" sldId="759"/>
            <ac:spMk id="27" creationId="{65E9FD7A-A7FC-4DA3-A844-292E27BF69C7}"/>
          </ac:spMkLst>
        </pc:spChg>
      </pc:sldChg>
      <pc:sldChg chg="del">
        <pc:chgData name="Gwen Cruise (DPC)" userId="39c75b4d-4b7a-476f-91d0-4c2b1cb5b705" providerId="ADAL" clId="{0DF28739-AF4E-4934-BBC5-BFDDF021FBE1}" dt="2020-11-26T06:12:47.155" v="53" actId="2696"/>
        <pc:sldMkLst>
          <pc:docMk/>
          <pc:sldMk cId="96438823" sldId="761"/>
        </pc:sldMkLst>
      </pc:sldChg>
      <pc:sldChg chg="del">
        <pc:chgData name="Gwen Cruise (DPC)" userId="39c75b4d-4b7a-476f-91d0-4c2b1cb5b705" providerId="ADAL" clId="{0DF28739-AF4E-4934-BBC5-BFDDF021FBE1}" dt="2020-11-26T06:20:29.381" v="160" actId="2696"/>
        <pc:sldMkLst>
          <pc:docMk/>
          <pc:sldMk cId="3756388161" sldId="762"/>
        </pc:sldMkLst>
      </pc:sldChg>
      <pc:sldChg chg="addSp delSp modSp">
        <pc:chgData name="Gwen Cruise (DPC)" userId="39c75b4d-4b7a-476f-91d0-4c2b1cb5b705" providerId="ADAL" clId="{0DF28739-AF4E-4934-BBC5-BFDDF021FBE1}" dt="2020-11-30T08:35:22.348" v="1573" actId="13926"/>
        <pc:sldMkLst>
          <pc:docMk/>
          <pc:sldMk cId="3000878147" sldId="763"/>
        </pc:sldMkLst>
        <pc:spChg chg="mod">
          <ac:chgData name="Gwen Cruise (DPC)" userId="39c75b4d-4b7a-476f-91d0-4c2b1cb5b705" providerId="ADAL" clId="{0DF28739-AF4E-4934-BBC5-BFDDF021FBE1}" dt="2020-11-26T06:21:00.306" v="200" actId="20577"/>
          <ac:spMkLst>
            <pc:docMk/>
            <pc:sldMk cId="3000878147" sldId="763"/>
            <ac:spMk id="3" creationId="{DEF92875-9ABA-49B8-B37B-ABD92EC41109}"/>
          </ac:spMkLst>
        </pc:spChg>
        <pc:spChg chg="add del">
          <ac:chgData name="Gwen Cruise (DPC)" userId="39c75b4d-4b7a-476f-91d0-4c2b1cb5b705" providerId="ADAL" clId="{0DF28739-AF4E-4934-BBC5-BFDDF021FBE1}" dt="2020-11-26T06:26:04.649" v="661"/>
          <ac:spMkLst>
            <pc:docMk/>
            <pc:sldMk cId="3000878147" sldId="763"/>
            <ac:spMk id="4" creationId="{23B6A721-864C-4EB5-AA7C-74DE86DC4773}"/>
          </ac:spMkLst>
        </pc:spChg>
        <pc:spChg chg="mod">
          <ac:chgData name="Gwen Cruise (DPC)" userId="39c75b4d-4b7a-476f-91d0-4c2b1cb5b705" providerId="ADAL" clId="{0DF28739-AF4E-4934-BBC5-BFDDF021FBE1}" dt="2020-11-26T06:29:24.189" v="860" actId="1076"/>
          <ac:spMkLst>
            <pc:docMk/>
            <pc:sldMk cId="3000878147" sldId="763"/>
            <ac:spMk id="23" creationId="{102D4315-FDCD-45FB-81C6-4F3F5E09AD71}"/>
          </ac:spMkLst>
        </pc:spChg>
        <pc:spChg chg="mod">
          <ac:chgData name="Gwen Cruise (DPC)" userId="39c75b4d-4b7a-476f-91d0-4c2b1cb5b705" providerId="ADAL" clId="{0DF28739-AF4E-4934-BBC5-BFDDF021FBE1}" dt="2020-11-26T06:28:38.453" v="858" actId="14100"/>
          <ac:spMkLst>
            <pc:docMk/>
            <pc:sldMk cId="3000878147" sldId="763"/>
            <ac:spMk id="24" creationId="{4F8C9EF7-DE4C-4A31-B21F-4FD21DCD1DE3}"/>
          </ac:spMkLst>
        </pc:spChg>
        <pc:spChg chg="add mod">
          <ac:chgData name="Gwen Cruise (DPC)" userId="39c75b4d-4b7a-476f-91d0-4c2b1cb5b705" providerId="ADAL" clId="{0DF28739-AF4E-4934-BBC5-BFDDF021FBE1}" dt="2020-11-30T08:35:19.460" v="1571" actId="13926"/>
          <ac:spMkLst>
            <pc:docMk/>
            <pc:sldMk cId="3000878147" sldId="763"/>
            <ac:spMk id="29" creationId="{AB8DDF14-7DD9-40D1-A9DD-5C8491F3D8BA}"/>
          </ac:spMkLst>
        </pc:spChg>
        <pc:spChg chg="mod">
          <ac:chgData name="Gwen Cruise (DPC)" userId="39c75b4d-4b7a-476f-91d0-4c2b1cb5b705" providerId="ADAL" clId="{0DF28739-AF4E-4934-BBC5-BFDDF021FBE1}" dt="2020-11-26T06:29:24.189" v="860" actId="1076"/>
          <ac:spMkLst>
            <pc:docMk/>
            <pc:sldMk cId="3000878147" sldId="763"/>
            <ac:spMk id="30" creationId="{1ED57F2B-C792-430F-9AED-890940ADB54A}"/>
          </ac:spMkLst>
        </pc:spChg>
        <pc:spChg chg="add mod">
          <ac:chgData name="Gwen Cruise (DPC)" userId="39c75b4d-4b7a-476f-91d0-4c2b1cb5b705" providerId="ADAL" clId="{0DF28739-AF4E-4934-BBC5-BFDDF021FBE1}" dt="2020-11-26T06:30:21.668" v="880" actId="14100"/>
          <ac:spMkLst>
            <pc:docMk/>
            <pc:sldMk cId="3000878147" sldId="763"/>
            <ac:spMk id="34" creationId="{EDD12F2B-E376-4877-8ED7-85362030F166}"/>
          </ac:spMkLst>
        </pc:spChg>
        <pc:spChg chg="add mod">
          <ac:chgData name="Gwen Cruise (DPC)" userId="39c75b4d-4b7a-476f-91d0-4c2b1cb5b705" providerId="ADAL" clId="{0DF28739-AF4E-4934-BBC5-BFDDF021FBE1}" dt="2020-11-26T06:30:28.164" v="882" actId="14100"/>
          <ac:spMkLst>
            <pc:docMk/>
            <pc:sldMk cId="3000878147" sldId="763"/>
            <ac:spMk id="35" creationId="{B835DCCE-5BDC-49CE-AE04-ACB60294F338}"/>
          </ac:spMkLst>
        </pc:spChg>
        <pc:spChg chg="del">
          <ac:chgData name="Gwen Cruise (DPC)" userId="39c75b4d-4b7a-476f-91d0-4c2b1cb5b705" providerId="ADAL" clId="{0DF28739-AF4E-4934-BBC5-BFDDF021FBE1}" dt="2020-11-26T06:22:10.761" v="383" actId="478"/>
          <ac:spMkLst>
            <pc:docMk/>
            <pc:sldMk cId="3000878147" sldId="763"/>
            <ac:spMk id="38" creationId="{AF53DDEB-B4DD-4618-820E-AC1B2A2B3F56}"/>
          </ac:spMkLst>
        </pc:spChg>
        <pc:spChg chg="mod">
          <ac:chgData name="Gwen Cruise (DPC)" userId="39c75b4d-4b7a-476f-91d0-4c2b1cb5b705" providerId="ADAL" clId="{0DF28739-AF4E-4934-BBC5-BFDDF021FBE1}" dt="2020-11-30T08:35:22.348" v="1573" actId="13926"/>
          <ac:spMkLst>
            <pc:docMk/>
            <pc:sldMk cId="3000878147" sldId="763"/>
            <ac:spMk id="44" creationId="{F46CC2E6-8FDC-4F95-9C49-DB7DC090CD35}"/>
          </ac:spMkLst>
        </pc:spChg>
        <pc:spChg chg="del">
          <ac:chgData name="Gwen Cruise (DPC)" userId="39c75b4d-4b7a-476f-91d0-4c2b1cb5b705" providerId="ADAL" clId="{0DF28739-AF4E-4934-BBC5-BFDDF021FBE1}" dt="2020-11-26T06:28:32.396" v="856" actId="478"/>
          <ac:spMkLst>
            <pc:docMk/>
            <pc:sldMk cId="3000878147" sldId="763"/>
            <ac:spMk id="54" creationId="{587D7746-A949-4A5C-9C64-47ECB3ABA4F7}"/>
          </ac:spMkLst>
        </pc:spChg>
        <pc:grpChg chg="add mod">
          <ac:chgData name="Gwen Cruise (DPC)" userId="39c75b4d-4b7a-476f-91d0-4c2b1cb5b705" providerId="ADAL" clId="{0DF28739-AF4E-4934-BBC5-BFDDF021FBE1}" dt="2020-11-26T06:22:51.208" v="386" actId="1076"/>
          <ac:grpSpMkLst>
            <pc:docMk/>
            <pc:sldMk cId="3000878147" sldId="763"/>
            <ac:grpSpMk id="31" creationId="{CE30FBD7-22FE-4DDF-A992-608EB1AF4C95}"/>
          </ac:grpSpMkLst>
        </pc:grpChg>
        <pc:grpChg chg="del">
          <ac:chgData name="Gwen Cruise (DPC)" userId="39c75b4d-4b7a-476f-91d0-4c2b1cb5b705" providerId="ADAL" clId="{0DF28739-AF4E-4934-BBC5-BFDDF021FBE1}" dt="2020-11-26T06:22:09.824" v="382" actId="478"/>
          <ac:grpSpMkLst>
            <pc:docMk/>
            <pc:sldMk cId="3000878147" sldId="763"/>
            <ac:grpSpMk id="51" creationId="{C81E85BC-9308-4A11-B244-D93365B84784}"/>
          </ac:grpSpMkLst>
        </pc:grpChg>
        <pc:grpChg chg="del">
          <ac:chgData name="Gwen Cruise (DPC)" userId="39c75b4d-4b7a-476f-91d0-4c2b1cb5b705" providerId="ADAL" clId="{0DF28739-AF4E-4934-BBC5-BFDDF021FBE1}" dt="2020-11-26T06:28:32.396" v="856" actId="478"/>
          <ac:grpSpMkLst>
            <pc:docMk/>
            <pc:sldMk cId="3000878147" sldId="763"/>
            <ac:grpSpMk id="55" creationId="{FA439642-8AA8-46BC-8C3E-8ECD17CD9302}"/>
          </ac:grpSpMkLst>
        </pc:grpChg>
      </pc:sldChg>
      <pc:sldChg chg="addSp delSp modSp add">
        <pc:chgData name="Gwen Cruise (DPC)" userId="39c75b4d-4b7a-476f-91d0-4c2b1cb5b705" providerId="ADAL" clId="{0DF28739-AF4E-4934-BBC5-BFDDF021FBE1}" dt="2020-11-26T06:31:20.540" v="893" actId="1076"/>
        <pc:sldMkLst>
          <pc:docMk/>
          <pc:sldMk cId="1346535419" sldId="765"/>
        </pc:sldMkLst>
        <pc:spChg chg="del">
          <ac:chgData name="Gwen Cruise (DPC)" userId="39c75b4d-4b7a-476f-91d0-4c2b1cb5b705" providerId="ADAL" clId="{0DF28739-AF4E-4934-BBC5-BFDDF021FBE1}" dt="2020-11-26T06:18:12.956" v="84" actId="478"/>
          <ac:spMkLst>
            <pc:docMk/>
            <pc:sldMk cId="1346535419" sldId="765"/>
            <ac:spMk id="2" creationId="{D8A9CF84-E095-4880-B5ED-20C7EE0EFEE0}"/>
          </ac:spMkLst>
        </pc:spChg>
        <pc:spChg chg="add mod">
          <ac:chgData name="Gwen Cruise (DPC)" userId="39c75b4d-4b7a-476f-91d0-4c2b1cb5b705" providerId="ADAL" clId="{0DF28739-AF4E-4934-BBC5-BFDDF021FBE1}" dt="2020-11-26T06:31:20.540" v="893" actId="1076"/>
          <ac:spMkLst>
            <pc:docMk/>
            <pc:sldMk cId="1346535419" sldId="765"/>
            <ac:spMk id="4" creationId="{A9A2F276-A592-4AF1-8772-E42AB051BC75}"/>
          </ac:spMkLst>
        </pc:spChg>
        <pc:spChg chg="del">
          <ac:chgData name="Gwen Cruise (DPC)" userId="39c75b4d-4b7a-476f-91d0-4c2b1cb5b705" providerId="ADAL" clId="{0DF28739-AF4E-4934-BBC5-BFDDF021FBE1}" dt="2020-11-26T06:18:11.012" v="83" actId="478"/>
          <ac:spMkLst>
            <pc:docMk/>
            <pc:sldMk cId="1346535419" sldId="765"/>
            <ac:spMk id="5" creationId="{52F2E1D7-275E-4F52-9962-B3BB7C6FAAC5}"/>
          </ac:spMkLst>
        </pc:spChg>
        <pc:spChg chg="mod">
          <ac:chgData name="Gwen Cruise (DPC)" userId="39c75b4d-4b7a-476f-91d0-4c2b1cb5b705" providerId="ADAL" clId="{0DF28739-AF4E-4934-BBC5-BFDDF021FBE1}" dt="2020-11-26T06:19:57.843" v="152" actId="14100"/>
          <ac:spMkLst>
            <pc:docMk/>
            <pc:sldMk cId="1346535419" sldId="765"/>
            <ac:spMk id="7" creationId="{3E319310-9F1E-4168-9B81-B1CE8255416E}"/>
          </ac:spMkLst>
        </pc:spChg>
        <pc:spChg chg="mod">
          <ac:chgData name="Gwen Cruise (DPC)" userId="39c75b4d-4b7a-476f-91d0-4c2b1cb5b705" providerId="ADAL" clId="{0DF28739-AF4E-4934-BBC5-BFDDF021FBE1}" dt="2020-11-26T06:20:15.131" v="157" actId="20577"/>
          <ac:spMkLst>
            <pc:docMk/>
            <pc:sldMk cId="1346535419" sldId="765"/>
            <ac:spMk id="17" creationId="{893BD8E4-1D81-4F58-A08A-3E464EFEA8A3}"/>
          </ac:spMkLst>
        </pc:spChg>
        <pc:spChg chg="del">
          <ac:chgData name="Gwen Cruise (DPC)" userId="39c75b4d-4b7a-476f-91d0-4c2b1cb5b705" providerId="ADAL" clId="{0DF28739-AF4E-4934-BBC5-BFDDF021FBE1}" dt="2020-11-26T06:18:14.924" v="86" actId="478"/>
          <ac:spMkLst>
            <pc:docMk/>
            <pc:sldMk cId="1346535419" sldId="765"/>
            <ac:spMk id="18" creationId="{6064796A-4570-413F-AA2B-7B7E9BE8F49A}"/>
          </ac:spMkLst>
        </pc:spChg>
        <pc:spChg chg="mod">
          <ac:chgData name="Gwen Cruise (DPC)" userId="39c75b4d-4b7a-476f-91d0-4c2b1cb5b705" providerId="ADAL" clId="{0DF28739-AF4E-4934-BBC5-BFDDF021FBE1}" dt="2020-11-26T06:20:23.578" v="159" actId="20577"/>
          <ac:spMkLst>
            <pc:docMk/>
            <pc:sldMk cId="1346535419" sldId="765"/>
            <ac:spMk id="19" creationId="{F9C5E04E-9334-432E-B2D3-EF2BF73CEE92}"/>
          </ac:spMkLst>
        </pc:spChg>
        <pc:spChg chg="del">
          <ac:chgData name="Gwen Cruise (DPC)" userId="39c75b4d-4b7a-476f-91d0-4c2b1cb5b705" providerId="ADAL" clId="{0DF28739-AF4E-4934-BBC5-BFDDF021FBE1}" dt="2020-11-26T06:18:14.020" v="85" actId="478"/>
          <ac:spMkLst>
            <pc:docMk/>
            <pc:sldMk cId="1346535419" sldId="765"/>
            <ac:spMk id="20" creationId="{22A2B04F-E27C-405E-84F8-C9743A6FF23F}"/>
          </ac:spMkLst>
        </pc:spChg>
      </pc:sldChg>
      <pc:sldChg chg="addSp delSp modSp">
        <pc:chgData name="Gwen Cruise (DPC)" userId="39c75b4d-4b7a-476f-91d0-4c2b1cb5b705" providerId="ADAL" clId="{0DF28739-AF4E-4934-BBC5-BFDDF021FBE1}" dt="2020-11-30T03:37:43.359" v="1511" actId="1036"/>
        <pc:sldMkLst>
          <pc:docMk/>
          <pc:sldMk cId="3787556956" sldId="768"/>
        </pc:sldMkLst>
        <pc:spChg chg="mod">
          <ac:chgData name="Gwen Cruise (DPC)" userId="39c75b4d-4b7a-476f-91d0-4c2b1cb5b705" providerId="ADAL" clId="{0DF28739-AF4E-4934-BBC5-BFDDF021FBE1}" dt="2020-11-26T06:58:29.784" v="894" actId="1076"/>
          <ac:spMkLst>
            <pc:docMk/>
            <pc:sldMk cId="3787556956" sldId="768"/>
            <ac:spMk id="2" creationId="{C6FFBA03-3023-4E79-9C47-905D95C8FBFC}"/>
          </ac:spMkLst>
        </pc:spChg>
        <pc:spChg chg="mod">
          <ac:chgData name="Gwen Cruise (DPC)" userId="39c75b4d-4b7a-476f-91d0-4c2b1cb5b705" providerId="ADAL" clId="{0DF28739-AF4E-4934-BBC5-BFDDF021FBE1}" dt="2020-11-30T03:35:13.928" v="1476" actId="20577"/>
          <ac:spMkLst>
            <pc:docMk/>
            <pc:sldMk cId="3787556956" sldId="768"/>
            <ac:spMk id="16" creationId="{F9AC4A73-1616-4AF7-9381-BD8E9BA3B82D}"/>
          </ac:spMkLst>
        </pc:spChg>
        <pc:spChg chg="mod">
          <ac:chgData name="Gwen Cruise (DPC)" userId="39c75b4d-4b7a-476f-91d0-4c2b1cb5b705" providerId="ADAL" clId="{0DF28739-AF4E-4934-BBC5-BFDDF021FBE1}" dt="2020-11-26T07:01:06.948" v="900" actId="255"/>
          <ac:spMkLst>
            <pc:docMk/>
            <pc:sldMk cId="3787556956" sldId="768"/>
            <ac:spMk id="22" creationId="{304F9F65-63C2-4933-988D-E6D529E7497D}"/>
          </ac:spMkLst>
        </pc:spChg>
        <pc:spChg chg="mod">
          <ac:chgData name="Gwen Cruise (DPC)" userId="39c75b4d-4b7a-476f-91d0-4c2b1cb5b705" providerId="ADAL" clId="{0DF28739-AF4E-4934-BBC5-BFDDF021FBE1}" dt="2020-11-30T03:37:39.609" v="1501" actId="20577"/>
          <ac:spMkLst>
            <pc:docMk/>
            <pc:sldMk cId="3787556956" sldId="768"/>
            <ac:spMk id="25" creationId="{FF51B434-931A-46DF-83EA-16076DCB61E5}"/>
          </ac:spMkLst>
        </pc:spChg>
        <pc:picChg chg="add mod">
          <ac:chgData name="Gwen Cruise (DPC)" userId="39c75b4d-4b7a-476f-91d0-4c2b1cb5b705" providerId="ADAL" clId="{0DF28739-AF4E-4934-BBC5-BFDDF021FBE1}" dt="2020-11-30T03:37:43.359" v="1511" actId="1036"/>
          <ac:picMkLst>
            <pc:docMk/>
            <pc:sldMk cId="3787556956" sldId="768"/>
            <ac:picMk id="3" creationId="{5B8BAB13-9CD6-4292-8E3A-B3529D203D39}"/>
          </ac:picMkLst>
        </pc:picChg>
        <pc:picChg chg="add mod">
          <ac:chgData name="Gwen Cruise (DPC)" userId="39c75b4d-4b7a-476f-91d0-4c2b1cb5b705" providerId="ADAL" clId="{0DF28739-AF4E-4934-BBC5-BFDDF021FBE1}" dt="2020-11-26T07:03:51.769" v="906" actId="1076"/>
          <ac:picMkLst>
            <pc:docMk/>
            <pc:sldMk cId="3787556956" sldId="768"/>
            <ac:picMk id="19" creationId="{50AB2126-0ACB-4F0A-86E1-BF0ED5D41C21}"/>
          </ac:picMkLst>
        </pc:picChg>
        <pc:picChg chg="del">
          <ac:chgData name="Gwen Cruise (DPC)" userId="39c75b4d-4b7a-476f-91d0-4c2b1cb5b705" providerId="ADAL" clId="{0DF28739-AF4E-4934-BBC5-BFDDF021FBE1}" dt="2020-11-26T07:00:44.937" v="898" actId="478"/>
          <ac:picMkLst>
            <pc:docMk/>
            <pc:sldMk cId="3787556956" sldId="768"/>
            <ac:picMk id="26" creationId="{9E0677E5-93EA-4542-A3C2-C57814CF803D}"/>
          </ac:picMkLst>
        </pc:picChg>
        <pc:picChg chg="del">
          <ac:chgData name="Gwen Cruise (DPC)" userId="39c75b4d-4b7a-476f-91d0-4c2b1cb5b705" providerId="ADAL" clId="{0DF28739-AF4E-4934-BBC5-BFDDF021FBE1}" dt="2020-11-26T07:04:19.737" v="910" actId="478"/>
          <ac:picMkLst>
            <pc:docMk/>
            <pc:sldMk cId="3787556956" sldId="768"/>
            <ac:picMk id="27" creationId="{A4F9667E-7C46-434E-A972-407C1E29E4E8}"/>
          </ac:picMkLst>
        </pc:picChg>
      </pc:sldChg>
      <pc:sldChg chg="addSp delSp modSp">
        <pc:chgData name="Gwen Cruise (DPC)" userId="39c75b4d-4b7a-476f-91d0-4c2b1cb5b705" providerId="ADAL" clId="{0DF28739-AF4E-4934-BBC5-BFDDF021FBE1}" dt="2020-11-30T03:38:17.553" v="1528" actId="20577"/>
        <pc:sldMkLst>
          <pc:docMk/>
          <pc:sldMk cId="3587522170" sldId="769"/>
        </pc:sldMkLst>
        <pc:spChg chg="mod">
          <ac:chgData name="Gwen Cruise (DPC)" userId="39c75b4d-4b7a-476f-91d0-4c2b1cb5b705" providerId="ADAL" clId="{0DF28739-AF4E-4934-BBC5-BFDDF021FBE1}" dt="2020-11-30T03:37:55.969" v="1512"/>
          <ac:spMkLst>
            <pc:docMk/>
            <pc:sldMk cId="3587522170" sldId="769"/>
            <ac:spMk id="16" creationId="{F9AC4A73-1616-4AF7-9381-BD8E9BA3B82D}"/>
          </ac:spMkLst>
        </pc:spChg>
        <pc:spChg chg="mod">
          <ac:chgData name="Gwen Cruise (DPC)" userId="39c75b4d-4b7a-476f-91d0-4c2b1cb5b705" providerId="ADAL" clId="{0DF28739-AF4E-4934-BBC5-BFDDF021FBE1}" dt="2020-11-26T07:06:42.867" v="923" actId="255"/>
          <ac:spMkLst>
            <pc:docMk/>
            <pc:sldMk cId="3587522170" sldId="769"/>
            <ac:spMk id="28" creationId="{07951D0B-1BD9-46F1-8E81-7FBDA2D1BA65}"/>
          </ac:spMkLst>
        </pc:spChg>
        <pc:spChg chg="mod">
          <ac:chgData name="Gwen Cruise (DPC)" userId="39c75b4d-4b7a-476f-91d0-4c2b1cb5b705" providerId="ADAL" clId="{0DF28739-AF4E-4934-BBC5-BFDDF021FBE1}" dt="2020-11-30T03:38:17.553" v="1528" actId="20577"/>
          <ac:spMkLst>
            <pc:docMk/>
            <pc:sldMk cId="3587522170" sldId="769"/>
            <ac:spMk id="29" creationId="{67A39911-DF40-4F88-9E1A-1C8F11C34104}"/>
          </ac:spMkLst>
        </pc:spChg>
        <pc:picChg chg="add mod">
          <ac:chgData name="Gwen Cruise (DPC)" userId="39c75b4d-4b7a-476f-91d0-4c2b1cb5b705" providerId="ADAL" clId="{0DF28739-AF4E-4934-BBC5-BFDDF021FBE1}" dt="2020-11-26T07:06:59.625" v="928" actId="1076"/>
          <ac:picMkLst>
            <pc:docMk/>
            <pc:sldMk cId="3587522170" sldId="769"/>
            <ac:picMk id="2" creationId="{E299199B-5EA9-4BA0-8C62-EF3CEA6262DD}"/>
          </ac:picMkLst>
        </pc:picChg>
        <pc:picChg chg="add mod">
          <ac:chgData name="Gwen Cruise (DPC)" userId="39c75b4d-4b7a-476f-91d0-4c2b1cb5b705" providerId="ADAL" clId="{0DF28739-AF4E-4934-BBC5-BFDDF021FBE1}" dt="2020-11-26T07:09:44.449" v="1088" actId="1076"/>
          <ac:picMkLst>
            <pc:docMk/>
            <pc:sldMk cId="3587522170" sldId="769"/>
            <ac:picMk id="3" creationId="{DEF9FF80-6AAC-4A8D-8AE1-A82214BB7033}"/>
          </ac:picMkLst>
        </pc:picChg>
        <pc:picChg chg="del">
          <ac:chgData name="Gwen Cruise (DPC)" userId="39c75b4d-4b7a-476f-91d0-4c2b1cb5b705" providerId="ADAL" clId="{0DF28739-AF4E-4934-BBC5-BFDDF021FBE1}" dt="2020-11-26T07:05:37.778" v="916" actId="478"/>
          <ac:picMkLst>
            <pc:docMk/>
            <pc:sldMk cId="3587522170" sldId="769"/>
            <ac:picMk id="30" creationId="{91B01343-1234-4D6E-8E83-13159D4E69D9}"/>
          </ac:picMkLst>
        </pc:picChg>
        <pc:picChg chg="del">
          <ac:chgData name="Gwen Cruise (DPC)" userId="39c75b4d-4b7a-476f-91d0-4c2b1cb5b705" providerId="ADAL" clId="{0DF28739-AF4E-4934-BBC5-BFDDF021FBE1}" dt="2020-11-26T07:05:39.762" v="917" actId="478"/>
          <ac:picMkLst>
            <pc:docMk/>
            <pc:sldMk cId="3587522170" sldId="769"/>
            <ac:picMk id="31" creationId="{F46E3A21-24C1-48BB-A5F5-62C1C25EB0AD}"/>
          </ac:picMkLst>
        </pc:picChg>
      </pc:sldChg>
      <pc:sldChg chg="delSp modSp add">
        <pc:chgData name="Gwen Cruise (DPC)" userId="39c75b4d-4b7a-476f-91d0-4c2b1cb5b705" providerId="ADAL" clId="{0DF28739-AF4E-4934-BBC5-BFDDF021FBE1}" dt="2020-12-21T00:56:50.308" v="1682" actId="13926"/>
        <pc:sldMkLst>
          <pc:docMk/>
          <pc:sldMk cId="4247173274" sldId="773"/>
        </pc:sldMkLst>
        <pc:spChg chg="mod">
          <ac:chgData name="Gwen Cruise (DPC)" userId="39c75b4d-4b7a-476f-91d0-4c2b1cb5b705" providerId="ADAL" clId="{0DF28739-AF4E-4934-BBC5-BFDDF021FBE1}" dt="2020-11-30T03:33:11.977" v="1350" actId="20577"/>
          <ac:spMkLst>
            <pc:docMk/>
            <pc:sldMk cId="4247173274" sldId="773"/>
            <ac:spMk id="14" creationId="{BDD06CBC-C482-42E6-A397-BB1B24B98FD4}"/>
          </ac:spMkLst>
        </pc:spChg>
        <pc:spChg chg="del">
          <ac:chgData name="Gwen Cruise (DPC)" userId="39c75b4d-4b7a-476f-91d0-4c2b1cb5b705" providerId="ADAL" clId="{0DF28739-AF4E-4934-BBC5-BFDDF021FBE1}" dt="2020-11-26T06:07:34.266" v="3" actId="478"/>
          <ac:spMkLst>
            <pc:docMk/>
            <pc:sldMk cId="4247173274" sldId="773"/>
            <ac:spMk id="18" creationId="{A43CFE2D-15BF-4062-997A-5B5B75921506}"/>
          </ac:spMkLst>
        </pc:spChg>
        <pc:spChg chg="mod">
          <ac:chgData name="Gwen Cruise (DPC)" userId="39c75b4d-4b7a-476f-91d0-4c2b1cb5b705" providerId="ADAL" clId="{0DF28739-AF4E-4934-BBC5-BFDDF021FBE1}" dt="2020-12-21T00:56:50.308" v="1682" actId="13926"/>
          <ac:spMkLst>
            <pc:docMk/>
            <pc:sldMk cId="4247173274" sldId="773"/>
            <ac:spMk id="25" creationId="{F90994F4-65E1-4ADE-82B5-4F798AA27B81}"/>
          </ac:spMkLst>
        </pc:spChg>
        <pc:spChg chg="del">
          <ac:chgData name="Gwen Cruise (DPC)" userId="39c75b4d-4b7a-476f-91d0-4c2b1cb5b705" providerId="ADAL" clId="{0DF28739-AF4E-4934-BBC5-BFDDF021FBE1}" dt="2020-11-26T06:07:33.066" v="2" actId="478"/>
          <ac:spMkLst>
            <pc:docMk/>
            <pc:sldMk cId="4247173274" sldId="773"/>
            <ac:spMk id="27" creationId="{65E9FD7A-A7FC-4DA3-A844-292E27BF69C7}"/>
          </ac:spMkLst>
        </pc:spChg>
      </pc:sldChg>
      <pc:sldChg chg="modSp add">
        <pc:chgData name="Gwen Cruise (DPC)" userId="39c75b4d-4b7a-476f-91d0-4c2b1cb5b705" providerId="ADAL" clId="{0DF28739-AF4E-4934-BBC5-BFDDF021FBE1}" dt="2020-11-26T06:12:26.579" v="51" actId="113"/>
        <pc:sldMkLst>
          <pc:docMk/>
          <pc:sldMk cId="980378645" sldId="774"/>
        </pc:sldMkLst>
        <pc:spChg chg="mod">
          <ac:chgData name="Gwen Cruise (DPC)" userId="39c75b4d-4b7a-476f-91d0-4c2b1cb5b705" providerId="ADAL" clId="{0DF28739-AF4E-4934-BBC5-BFDDF021FBE1}" dt="2020-11-26T06:12:26.579" v="51" actId="113"/>
          <ac:spMkLst>
            <pc:docMk/>
            <pc:sldMk cId="980378645" sldId="774"/>
            <ac:spMk id="25" creationId="{F90994F4-65E1-4ADE-82B5-4F798AA27B81}"/>
          </ac:spMkLst>
        </pc:spChg>
      </pc:sldChg>
      <pc:sldChg chg="modSp add">
        <pc:chgData name="Gwen Cruise (DPC)" userId="39c75b4d-4b7a-476f-91d0-4c2b1cb5b705" providerId="ADAL" clId="{0DF28739-AF4E-4934-BBC5-BFDDF021FBE1}" dt="2020-11-30T03:33:42.577" v="1382" actId="20577"/>
        <pc:sldMkLst>
          <pc:docMk/>
          <pc:sldMk cId="3110460110" sldId="775"/>
        </pc:sldMkLst>
        <pc:spChg chg="mod">
          <ac:chgData name="Gwen Cruise (DPC)" userId="39c75b4d-4b7a-476f-91d0-4c2b1cb5b705" providerId="ADAL" clId="{0DF28739-AF4E-4934-BBC5-BFDDF021FBE1}" dt="2020-11-30T03:33:31.976" v="1366" actId="20577"/>
          <ac:spMkLst>
            <pc:docMk/>
            <pc:sldMk cId="3110460110" sldId="775"/>
            <ac:spMk id="14" creationId="{BDD06CBC-C482-42E6-A397-BB1B24B98FD4}"/>
          </ac:spMkLst>
        </pc:spChg>
        <pc:spChg chg="mod">
          <ac:chgData name="Gwen Cruise (DPC)" userId="39c75b4d-4b7a-476f-91d0-4c2b1cb5b705" providerId="ADAL" clId="{0DF28739-AF4E-4934-BBC5-BFDDF021FBE1}" dt="2020-11-30T03:33:42.577" v="1382" actId="20577"/>
          <ac:spMkLst>
            <pc:docMk/>
            <pc:sldMk cId="3110460110" sldId="775"/>
            <ac:spMk id="25" creationId="{F90994F4-65E1-4ADE-82B5-4F798AA27B81}"/>
          </ac:spMkLst>
        </pc:spChg>
      </pc:sldChg>
      <pc:sldChg chg="addSp modSp add">
        <pc:chgData name="Gwen Cruise (DPC)" userId="39c75b4d-4b7a-476f-91d0-4c2b1cb5b705" providerId="ADAL" clId="{0DF28739-AF4E-4934-BBC5-BFDDF021FBE1}" dt="2020-12-21T01:00:30.123" v="1684" actId="13926"/>
        <pc:sldMkLst>
          <pc:docMk/>
          <pc:sldMk cId="364831" sldId="776"/>
        </pc:sldMkLst>
        <pc:spChg chg="add mod">
          <ac:chgData name="Gwen Cruise (DPC)" userId="39c75b4d-4b7a-476f-91d0-4c2b1cb5b705" providerId="ADAL" clId="{0DF28739-AF4E-4934-BBC5-BFDDF021FBE1}" dt="2020-12-21T01:00:30.123" v="1684" actId="13926"/>
          <ac:spMkLst>
            <pc:docMk/>
            <pc:sldMk cId="364831" sldId="776"/>
            <ac:spMk id="12" creationId="{69087523-EBB2-47C6-BCC1-B015682CA7DD}"/>
          </ac:spMkLst>
        </pc:spChg>
        <pc:spChg chg="mod">
          <ac:chgData name="Gwen Cruise (DPC)" userId="39c75b4d-4b7a-476f-91d0-4c2b1cb5b705" providerId="ADAL" clId="{0DF28739-AF4E-4934-BBC5-BFDDF021FBE1}" dt="2020-11-30T03:33:57.985" v="1400" actId="20577"/>
          <ac:spMkLst>
            <pc:docMk/>
            <pc:sldMk cId="364831" sldId="776"/>
            <ac:spMk id="14" creationId="{BDD06CBC-C482-42E6-A397-BB1B24B98FD4}"/>
          </ac:spMkLst>
        </pc:spChg>
        <pc:spChg chg="mod">
          <ac:chgData name="Gwen Cruise (DPC)" userId="39c75b4d-4b7a-476f-91d0-4c2b1cb5b705" providerId="ADAL" clId="{0DF28739-AF4E-4934-BBC5-BFDDF021FBE1}" dt="2020-11-30T08:35:11.250" v="1569" actId="13926"/>
          <ac:spMkLst>
            <pc:docMk/>
            <pc:sldMk cId="364831" sldId="776"/>
            <ac:spMk id="25" creationId="{F90994F4-65E1-4ADE-82B5-4F798AA27B81}"/>
          </ac:spMkLst>
        </pc:spChg>
      </pc:sldChg>
      <pc:sldChg chg="add del">
        <pc:chgData name="Gwen Cruise (DPC)" userId="39c75b4d-4b7a-476f-91d0-4c2b1cb5b705" providerId="ADAL" clId="{0DF28739-AF4E-4934-BBC5-BFDDF021FBE1}" dt="2020-11-30T08:14:47.509" v="1558" actId="2696"/>
        <pc:sldMkLst>
          <pc:docMk/>
          <pc:sldMk cId="2821138174" sldId="777"/>
        </pc:sldMkLst>
      </pc:sldChg>
      <pc:sldChg chg="modSp add">
        <pc:chgData name="Gwen Cruise (DPC)" userId="39c75b4d-4b7a-476f-91d0-4c2b1cb5b705" providerId="ADAL" clId="{0DF28739-AF4E-4934-BBC5-BFDDF021FBE1}" dt="2020-11-30T08:34:48.924" v="1567" actId="13926"/>
        <pc:sldMkLst>
          <pc:docMk/>
          <pc:sldMk cId="157405459" sldId="782"/>
        </pc:sldMkLst>
        <pc:spChg chg="mod">
          <ac:chgData name="Gwen Cruise (DPC)" userId="39c75b4d-4b7a-476f-91d0-4c2b1cb5b705" providerId="ADAL" clId="{0DF28739-AF4E-4934-BBC5-BFDDF021FBE1}" dt="2020-11-30T08:34:40.100" v="1564" actId="13926"/>
          <ac:spMkLst>
            <pc:docMk/>
            <pc:sldMk cId="157405459" sldId="782"/>
            <ac:spMk id="2" creationId="{D8A9CF84-E095-4880-B5ED-20C7EE0EFEE0}"/>
          </ac:spMkLst>
        </pc:spChg>
        <pc:spChg chg="mod">
          <ac:chgData name="Gwen Cruise (DPC)" userId="39c75b4d-4b7a-476f-91d0-4c2b1cb5b705" providerId="ADAL" clId="{0DF28739-AF4E-4934-BBC5-BFDDF021FBE1}" dt="2020-11-30T08:34:48.924" v="1567" actId="13926"/>
          <ac:spMkLst>
            <pc:docMk/>
            <pc:sldMk cId="157405459" sldId="782"/>
            <ac:spMk id="21" creationId="{80923A89-13AC-4765-B287-487F280D217A}"/>
          </ac:spMkLst>
        </pc:spChg>
      </pc:sldChg>
    </pc:docChg>
  </pc:docChgLst>
  <pc:docChgLst>
    <pc:chgData name="Gwen Cruise (DPC)" userId="S::gwen.cruise@dpc.vic.gov.au::39c75b4d-4b7a-476f-91d0-4c2b1cb5b705" providerId="AD" clId="Web-{87C22435-3572-57AC-6A77-C03CD9599BDB}"/>
    <pc:docChg chg="">
      <pc:chgData name="Gwen Cruise (DPC)" userId="S::gwen.cruise@dpc.vic.gov.au::39c75b4d-4b7a-476f-91d0-4c2b1cb5b705" providerId="AD" clId="Web-{87C22435-3572-57AC-6A77-C03CD9599BDB}" dt="2020-12-07T06:42:19.518" v="0"/>
      <pc:docMkLst>
        <pc:docMk/>
      </pc:docMkLst>
      <pc:sldChg chg="modCm">
        <pc:chgData name="Gwen Cruise (DPC)" userId="S::gwen.cruise@dpc.vic.gov.au::39c75b4d-4b7a-476f-91d0-4c2b1cb5b705" providerId="AD" clId="Web-{87C22435-3572-57AC-6A77-C03CD9599BDB}" dt="2020-12-07T06:42:19.518" v="0"/>
        <pc:sldMkLst>
          <pc:docMk/>
          <pc:sldMk cId="3110460110" sldId="775"/>
        </pc:sldMkLst>
      </pc:sldChg>
    </pc:docChg>
  </pc:docChgLst>
  <pc:docChgLst>
    <pc:chgData name="Gwen Cruise (DPC)" userId="S::gwen.cruise@dpc.vic.gov.au::39c75b4d-4b7a-476f-91d0-4c2b1cb5b705" providerId="AD" clId="Web-{FE99C8F1-B5C0-4CC7-FA0F-61B1D6F53CBD}"/>
    <pc:docChg chg="modSld">
      <pc:chgData name="Gwen Cruise (DPC)" userId="S::gwen.cruise@dpc.vic.gov.au::39c75b4d-4b7a-476f-91d0-4c2b1cb5b705" providerId="AD" clId="Web-{FE99C8F1-B5C0-4CC7-FA0F-61B1D6F53CBD}" dt="2020-11-30T08:17:46.880" v="163"/>
      <pc:docMkLst>
        <pc:docMk/>
      </pc:docMkLst>
      <pc:sldChg chg="modCm">
        <pc:chgData name="Gwen Cruise (DPC)" userId="S::gwen.cruise@dpc.vic.gov.au::39c75b4d-4b7a-476f-91d0-4c2b1cb5b705" providerId="AD" clId="Web-{FE99C8F1-B5C0-4CC7-FA0F-61B1D6F53CBD}" dt="2020-11-30T03:38:36.666" v="6"/>
        <pc:sldMkLst>
          <pc:docMk/>
          <pc:sldMk cId="2101504651" sldId="257"/>
        </pc:sldMkLst>
      </pc:sldChg>
      <pc:sldChg chg="modSp">
        <pc:chgData name="Gwen Cruise (DPC)" userId="S::gwen.cruise@dpc.vic.gov.au::39c75b4d-4b7a-476f-91d0-4c2b1cb5b705" providerId="AD" clId="Web-{FE99C8F1-B5C0-4CC7-FA0F-61B1D6F53CBD}" dt="2020-11-30T03:39:14.197" v="8"/>
        <pc:sldMkLst>
          <pc:docMk/>
          <pc:sldMk cId="4259584286" sldId="704"/>
        </pc:sldMkLst>
        <pc:graphicFrameChg chg="mod modGraphic">
          <ac:chgData name="Gwen Cruise (DPC)" userId="S::gwen.cruise@dpc.vic.gov.au::39c75b4d-4b7a-476f-91d0-4c2b1cb5b705" providerId="AD" clId="Web-{FE99C8F1-B5C0-4CC7-FA0F-61B1D6F53CBD}" dt="2020-11-30T03:39:14.197" v="8"/>
          <ac:graphicFrameMkLst>
            <pc:docMk/>
            <pc:sldMk cId="4259584286" sldId="704"/>
            <ac:graphicFrameMk id="30" creationId="{78698A6E-810C-4A6E-B373-5F781D314B5A}"/>
          </ac:graphicFrameMkLst>
        </pc:graphicFrameChg>
      </pc:sldChg>
      <pc:sldChg chg="delCm modCm">
        <pc:chgData name="Gwen Cruise (DPC)" userId="S::gwen.cruise@dpc.vic.gov.au::39c75b4d-4b7a-476f-91d0-4c2b1cb5b705" providerId="AD" clId="Web-{FE99C8F1-B5C0-4CC7-FA0F-61B1D6F53CBD}" dt="2020-11-30T08:17:46.880" v="163"/>
        <pc:sldMkLst>
          <pc:docMk/>
          <pc:sldMk cId="201666054" sldId="757"/>
        </pc:sldMkLst>
      </pc:sldChg>
      <pc:sldChg chg="delCm modCm">
        <pc:chgData name="Gwen Cruise (DPC)" userId="S::gwen.cruise@dpc.vic.gov.au::39c75b4d-4b7a-476f-91d0-4c2b1cb5b705" providerId="AD" clId="Web-{FE99C8F1-B5C0-4CC7-FA0F-61B1D6F53CBD}" dt="2020-11-30T03:40:44.744" v="11"/>
        <pc:sldMkLst>
          <pc:docMk/>
          <pc:sldMk cId="1806752431" sldId="758"/>
        </pc:sldMkLst>
      </pc:sldChg>
      <pc:sldChg chg="modCm">
        <pc:chgData name="Gwen Cruise (DPC)" userId="S::gwen.cruise@dpc.vic.gov.au::39c75b4d-4b7a-476f-91d0-4c2b1cb5b705" providerId="AD" clId="Web-{FE99C8F1-B5C0-4CC7-FA0F-61B1D6F53CBD}" dt="2020-11-30T03:43:40.480" v="14"/>
        <pc:sldMkLst>
          <pc:docMk/>
          <pc:sldMk cId="1346535419" sldId="765"/>
        </pc:sldMkLst>
      </pc:sldChg>
      <pc:sldChg chg="delSp">
        <pc:chgData name="Gwen Cruise (DPC)" userId="S::gwen.cruise@dpc.vic.gov.au::39c75b4d-4b7a-476f-91d0-4c2b1cb5b705" providerId="AD" clId="Web-{FE99C8F1-B5C0-4CC7-FA0F-61B1D6F53CBD}" dt="2020-11-30T03:46:30.074" v="162"/>
        <pc:sldMkLst>
          <pc:docMk/>
          <pc:sldMk cId="3787556956" sldId="768"/>
        </pc:sldMkLst>
        <pc:spChg chg="del">
          <ac:chgData name="Gwen Cruise (DPC)" userId="S::gwen.cruise@dpc.vic.gov.au::39c75b4d-4b7a-476f-91d0-4c2b1cb5b705" providerId="AD" clId="Web-{FE99C8F1-B5C0-4CC7-FA0F-61B1D6F53CBD}" dt="2020-11-30T03:46:30.074" v="162"/>
          <ac:spMkLst>
            <pc:docMk/>
            <pc:sldMk cId="3787556956" sldId="768"/>
            <ac:spMk id="2" creationId="{C6FFBA03-3023-4E79-9C47-905D95C8FBFC}"/>
          </ac:spMkLst>
        </pc:spChg>
      </pc:sldChg>
      <pc:sldChg chg="modSp modCm">
        <pc:chgData name="Gwen Cruise (DPC)" userId="S::gwen.cruise@dpc.vic.gov.au::39c75b4d-4b7a-476f-91d0-4c2b1cb5b705" providerId="AD" clId="Web-{FE99C8F1-B5C0-4CC7-FA0F-61B1D6F53CBD}" dt="2020-11-30T03:45:49.980" v="161" actId="20577"/>
        <pc:sldMkLst>
          <pc:docMk/>
          <pc:sldMk cId="283617745" sldId="772"/>
        </pc:sldMkLst>
        <pc:spChg chg="mod">
          <ac:chgData name="Gwen Cruise (DPC)" userId="S::gwen.cruise@dpc.vic.gov.au::39c75b4d-4b7a-476f-91d0-4c2b1cb5b705" providerId="AD" clId="Web-{FE99C8F1-B5C0-4CC7-FA0F-61B1D6F53CBD}" dt="2020-11-30T03:45:49.980" v="161" actId="20577"/>
          <ac:spMkLst>
            <pc:docMk/>
            <pc:sldMk cId="283617745" sldId="772"/>
            <ac:spMk id="18" creationId="{DA2A11F0-FDC1-41EA-9BD3-F5688841C069}"/>
          </ac:spMkLst>
        </pc:spChg>
      </pc:sldChg>
      <pc:sldChg chg="modCm">
        <pc:chgData name="Gwen Cruise (DPC)" userId="S::gwen.cruise@dpc.vic.gov.au::39c75b4d-4b7a-476f-91d0-4c2b1cb5b705" providerId="AD" clId="Web-{FE99C8F1-B5C0-4CC7-FA0F-61B1D6F53CBD}" dt="2020-11-30T03:41:13.885" v="12"/>
        <pc:sldMkLst>
          <pc:docMk/>
          <pc:sldMk cId="4247173274" sldId="773"/>
        </pc:sldMkLst>
      </pc:sldChg>
      <pc:sldChg chg="modCm">
        <pc:chgData name="Gwen Cruise (DPC)" userId="S::gwen.cruise@dpc.vic.gov.au::39c75b4d-4b7a-476f-91d0-4c2b1cb5b705" providerId="AD" clId="Web-{FE99C8F1-B5C0-4CC7-FA0F-61B1D6F53CBD}" dt="2020-11-30T03:41:24.557" v="13"/>
        <pc:sldMkLst>
          <pc:docMk/>
          <pc:sldMk cId="3110460110" sldId="775"/>
        </pc:sldMkLst>
      </pc:sldChg>
    </pc:docChg>
  </pc:docChgLst>
  <pc:docChgLst>
    <pc:chgData name="Gwen Cruise (DPC)" userId="S::gwen.cruise@dpc.vic.gov.au::39c75b4d-4b7a-476f-91d0-4c2b1cb5b705" providerId="AD" clId="Web-{97BA3DBC-916A-468B-C145-DED36D358DA5}"/>
    <pc:docChg chg="modSld">
      <pc:chgData name="Gwen Cruise (DPC)" userId="S::gwen.cruise@dpc.vic.gov.au::39c75b4d-4b7a-476f-91d0-4c2b1cb5b705" providerId="AD" clId="Web-{97BA3DBC-916A-468B-C145-DED36D358DA5}" dt="2020-12-21T01:00:52.505" v="158" actId="20577"/>
      <pc:docMkLst>
        <pc:docMk/>
      </pc:docMkLst>
      <pc:sldChg chg="addCm">
        <pc:chgData name="Gwen Cruise (DPC)" userId="S::gwen.cruise@dpc.vic.gov.au::39c75b4d-4b7a-476f-91d0-4c2b1cb5b705" providerId="AD" clId="Web-{97BA3DBC-916A-468B-C145-DED36D358DA5}" dt="2020-12-21T00:58:17.173" v="0"/>
        <pc:sldMkLst>
          <pc:docMk/>
          <pc:sldMk cId="4247173274" sldId="773"/>
        </pc:sldMkLst>
      </pc:sldChg>
      <pc:sldChg chg="modSp addCm">
        <pc:chgData name="Gwen Cruise (DPC)" userId="S::gwen.cruise@dpc.vic.gov.au::39c75b4d-4b7a-476f-91d0-4c2b1cb5b705" providerId="AD" clId="Web-{97BA3DBC-916A-468B-C145-DED36D358DA5}" dt="2020-12-21T01:00:52.505" v="158" actId="20577"/>
        <pc:sldMkLst>
          <pc:docMk/>
          <pc:sldMk cId="364831" sldId="776"/>
        </pc:sldMkLst>
        <pc:spChg chg="mod">
          <ac:chgData name="Gwen Cruise (DPC)" userId="S::gwen.cruise@dpc.vic.gov.au::39c75b4d-4b7a-476f-91d0-4c2b1cb5b705" providerId="AD" clId="Web-{97BA3DBC-916A-468B-C145-DED36D358DA5}" dt="2020-12-21T01:00:52.505" v="158" actId="20577"/>
          <ac:spMkLst>
            <pc:docMk/>
            <pc:sldMk cId="364831" sldId="776"/>
            <ac:spMk id="12" creationId="{69087523-EBB2-47C6-BCC1-B015682CA7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ABDF0-5969-4572-8FF6-1BFD9E1DEF02}" type="datetimeFigureOut">
              <a:rPr lang="en-AU" smtClean="0"/>
              <a:t>26/03/2021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AEFED-1B31-4398-B7C7-2FDECAA326C0}" type="slidenum">
              <a:rPr lang="en-AU" smtClean="0"/>
              <a:t>‹#›</a:t>
            </a:fld>
            <a:endParaRPr lang="en-AU"/>
          </a:p>
        </p:txBody>
      </p:sp>
    </p:spTree>
    <p:extLst>
      <p:ext uri="{BB962C8B-B14F-4D97-AF65-F5344CB8AC3E}">
        <p14:creationId xmlns:p14="http://schemas.microsoft.com/office/powerpoint/2010/main" val="28700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a:t>
            </a:fld>
            <a:endParaRPr lang="en-AU"/>
          </a:p>
        </p:txBody>
      </p:sp>
    </p:spTree>
    <p:extLst>
      <p:ext uri="{BB962C8B-B14F-4D97-AF65-F5344CB8AC3E}">
        <p14:creationId xmlns:p14="http://schemas.microsoft.com/office/powerpoint/2010/main" val="128985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11</a:t>
            </a:fld>
            <a:endParaRPr lang="en-AU"/>
          </a:p>
        </p:txBody>
      </p:sp>
    </p:spTree>
    <p:extLst>
      <p:ext uri="{BB962C8B-B14F-4D97-AF65-F5344CB8AC3E}">
        <p14:creationId xmlns:p14="http://schemas.microsoft.com/office/powerpoint/2010/main" val="74801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12</a:t>
            </a:fld>
            <a:endParaRPr lang="en-AU"/>
          </a:p>
        </p:txBody>
      </p:sp>
    </p:spTree>
    <p:extLst>
      <p:ext uri="{BB962C8B-B14F-4D97-AF65-F5344CB8AC3E}">
        <p14:creationId xmlns:p14="http://schemas.microsoft.com/office/powerpoint/2010/main" val="169046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13</a:t>
            </a:fld>
            <a:endParaRPr lang="en-AU"/>
          </a:p>
        </p:txBody>
      </p:sp>
    </p:spTree>
    <p:extLst>
      <p:ext uri="{BB962C8B-B14F-4D97-AF65-F5344CB8AC3E}">
        <p14:creationId xmlns:p14="http://schemas.microsoft.com/office/powerpoint/2010/main" val="238620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14</a:t>
            </a:fld>
            <a:endParaRPr lang="en-AU"/>
          </a:p>
        </p:txBody>
      </p:sp>
    </p:spTree>
    <p:extLst>
      <p:ext uri="{BB962C8B-B14F-4D97-AF65-F5344CB8AC3E}">
        <p14:creationId xmlns:p14="http://schemas.microsoft.com/office/powerpoint/2010/main" val="1729482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15</a:t>
            </a:fld>
            <a:endParaRPr lang="en-AU"/>
          </a:p>
        </p:txBody>
      </p:sp>
    </p:spTree>
    <p:extLst>
      <p:ext uri="{BB962C8B-B14F-4D97-AF65-F5344CB8AC3E}">
        <p14:creationId xmlns:p14="http://schemas.microsoft.com/office/powerpoint/2010/main" val="187850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16</a:t>
            </a:fld>
            <a:endParaRPr lang="en-AU"/>
          </a:p>
        </p:txBody>
      </p:sp>
    </p:spTree>
    <p:extLst>
      <p:ext uri="{BB962C8B-B14F-4D97-AF65-F5344CB8AC3E}">
        <p14:creationId xmlns:p14="http://schemas.microsoft.com/office/powerpoint/2010/main" val="165045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17</a:t>
            </a:fld>
            <a:endParaRPr lang="en-AU"/>
          </a:p>
        </p:txBody>
      </p:sp>
    </p:spTree>
    <p:extLst>
      <p:ext uri="{BB962C8B-B14F-4D97-AF65-F5344CB8AC3E}">
        <p14:creationId xmlns:p14="http://schemas.microsoft.com/office/powerpoint/2010/main" val="2539425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18</a:t>
            </a:fld>
            <a:endParaRPr lang="en-AU"/>
          </a:p>
        </p:txBody>
      </p:sp>
    </p:spTree>
    <p:extLst>
      <p:ext uri="{BB962C8B-B14F-4D97-AF65-F5344CB8AC3E}">
        <p14:creationId xmlns:p14="http://schemas.microsoft.com/office/powerpoint/2010/main" val="1530066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19</a:t>
            </a:fld>
            <a:endParaRPr lang="en-AU"/>
          </a:p>
        </p:txBody>
      </p:sp>
    </p:spTree>
    <p:extLst>
      <p:ext uri="{BB962C8B-B14F-4D97-AF65-F5344CB8AC3E}">
        <p14:creationId xmlns:p14="http://schemas.microsoft.com/office/powerpoint/2010/main" val="341358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20</a:t>
            </a:fld>
            <a:endParaRPr lang="en-AU"/>
          </a:p>
        </p:txBody>
      </p:sp>
    </p:spTree>
    <p:extLst>
      <p:ext uri="{BB962C8B-B14F-4D97-AF65-F5344CB8AC3E}">
        <p14:creationId xmlns:p14="http://schemas.microsoft.com/office/powerpoint/2010/main" val="83617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3</a:t>
            </a:fld>
            <a:endParaRPr lang="en-AU"/>
          </a:p>
        </p:txBody>
      </p:sp>
    </p:spTree>
    <p:extLst>
      <p:ext uri="{BB962C8B-B14F-4D97-AF65-F5344CB8AC3E}">
        <p14:creationId xmlns:p14="http://schemas.microsoft.com/office/powerpoint/2010/main" val="2820112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21</a:t>
            </a:fld>
            <a:endParaRPr lang="en-AU"/>
          </a:p>
        </p:txBody>
      </p:sp>
    </p:spTree>
    <p:extLst>
      <p:ext uri="{BB962C8B-B14F-4D97-AF65-F5344CB8AC3E}">
        <p14:creationId xmlns:p14="http://schemas.microsoft.com/office/powerpoint/2010/main" val="1994185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4</a:t>
            </a:fld>
            <a:endParaRPr lang="en-AU"/>
          </a:p>
        </p:txBody>
      </p:sp>
    </p:spTree>
    <p:extLst>
      <p:ext uri="{BB962C8B-B14F-4D97-AF65-F5344CB8AC3E}">
        <p14:creationId xmlns:p14="http://schemas.microsoft.com/office/powerpoint/2010/main" val="192368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5</a:t>
            </a:fld>
            <a:endParaRPr lang="en-AU"/>
          </a:p>
        </p:txBody>
      </p:sp>
    </p:spTree>
    <p:extLst>
      <p:ext uri="{BB962C8B-B14F-4D97-AF65-F5344CB8AC3E}">
        <p14:creationId xmlns:p14="http://schemas.microsoft.com/office/powerpoint/2010/main" val="266631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6</a:t>
            </a:fld>
            <a:endParaRPr lang="en-AU"/>
          </a:p>
        </p:txBody>
      </p:sp>
    </p:spTree>
    <p:extLst>
      <p:ext uri="{BB962C8B-B14F-4D97-AF65-F5344CB8AC3E}">
        <p14:creationId xmlns:p14="http://schemas.microsoft.com/office/powerpoint/2010/main" val="189721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7</a:t>
            </a:fld>
            <a:endParaRPr lang="en-AU"/>
          </a:p>
        </p:txBody>
      </p:sp>
    </p:spTree>
    <p:extLst>
      <p:ext uri="{BB962C8B-B14F-4D97-AF65-F5344CB8AC3E}">
        <p14:creationId xmlns:p14="http://schemas.microsoft.com/office/powerpoint/2010/main" val="332472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8</a:t>
            </a:fld>
            <a:endParaRPr lang="en-AU"/>
          </a:p>
        </p:txBody>
      </p:sp>
    </p:spTree>
    <p:extLst>
      <p:ext uri="{BB962C8B-B14F-4D97-AF65-F5344CB8AC3E}">
        <p14:creationId xmlns:p14="http://schemas.microsoft.com/office/powerpoint/2010/main" val="174932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9</a:t>
            </a:fld>
            <a:endParaRPr lang="en-AU"/>
          </a:p>
        </p:txBody>
      </p:sp>
    </p:spTree>
    <p:extLst>
      <p:ext uri="{BB962C8B-B14F-4D97-AF65-F5344CB8AC3E}">
        <p14:creationId xmlns:p14="http://schemas.microsoft.com/office/powerpoint/2010/main" val="211425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fld id="{ED4AEFED-1B31-4398-B7C7-2FDECAA326C0}" type="slidenum">
              <a:rPr lang="en-AU" smtClean="0"/>
              <a:t>10</a:t>
            </a:fld>
            <a:endParaRPr lang="en-AU"/>
          </a:p>
        </p:txBody>
      </p:sp>
    </p:spTree>
    <p:extLst>
      <p:ext uri="{BB962C8B-B14F-4D97-AF65-F5344CB8AC3E}">
        <p14:creationId xmlns:p14="http://schemas.microsoft.com/office/powerpoint/2010/main" val="1765014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3" y="1412898"/>
            <a:ext cx="4608512" cy="1007992"/>
          </a:xfrm>
          <a:prstGeom prst="rect">
            <a:avLst/>
          </a:prstGeom>
        </p:spPr>
        <p:txBody>
          <a:bodyPr anchor="b">
            <a:normAutofit/>
          </a:bodyPr>
          <a:lstStyle>
            <a:lvl1pPr>
              <a:defRPr sz="1154" b="1" i="0">
                <a:solidFill>
                  <a:schemeClr val="tx2"/>
                </a:solidFill>
                <a:latin typeface="+mj-lt"/>
                <a:cs typeface="Arial"/>
              </a:defRPr>
            </a:lvl1pPr>
          </a:lstStyle>
          <a:p>
            <a:r>
              <a:rPr lang="en-US"/>
              <a:t>Click to edit Master title style</a:t>
            </a:r>
            <a:endParaRPr lang="en-AU"/>
          </a:p>
        </p:txBody>
      </p:sp>
      <p:sp>
        <p:nvSpPr>
          <p:cNvPr id="3" name="Subtitle 2"/>
          <p:cNvSpPr>
            <a:spLocks noGrp="1"/>
          </p:cNvSpPr>
          <p:nvPr>
            <p:ph type="subTitle" idx="1"/>
          </p:nvPr>
        </p:nvSpPr>
        <p:spPr>
          <a:xfrm>
            <a:off x="539552" y="2636912"/>
            <a:ext cx="4392488" cy="828000"/>
          </a:xfrm>
          <a:prstGeom prst="rect">
            <a:avLst/>
          </a:prstGeom>
        </p:spPr>
        <p:txBody>
          <a:bodyPr>
            <a:normAutofit/>
          </a:bodyPr>
          <a:lstStyle>
            <a:lvl1pPr marL="0" indent="0" algn="l">
              <a:buNone/>
              <a:defRPr sz="865" b="0">
                <a:solidFill>
                  <a:schemeClr val="tx2"/>
                </a:solidFill>
                <a:latin typeface="+mn-lt"/>
                <a:cs typeface="Arial"/>
              </a:defRPr>
            </a:lvl1pPr>
            <a:lvl2pPr marL="219926" indent="0" algn="ctr">
              <a:buNone/>
              <a:defRPr>
                <a:solidFill>
                  <a:schemeClr val="tx1">
                    <a:tint val="75000"/>
                  </a:schemeClr>
                </a:solidFill>
              </a:defRPr>
            </a:lvl2pPr>
            <a:lvl3pPr marL="439850" indent="0" algn="ctr">
              <a:buNone/>
              <a:defRPr>
                <a:solidFill>
                  <a:schemeClr val="tx1">
                    <a:tint val="75000"/>
                  </a:schemeClr>
                </a:solidFill>
              </a:defRPr>
            </a:lvl3pPr>
            <a:lvl4pPr marL="659776" indent="0" algn="ctr">
              <a:buNone/>
              <a:defRPr>
                <a:solidFill>
                  <a:schemeClr val="tx1">
                    <a:tint val="75000"/>
                  </a:schemeClr>
                </a:solidFill>
              </a:defRPr>
            </a:lvl4pPr>
            <a:lvl5pPr marL="879701" indent="0" algn="ctr">
              <a:buNone/>
              <a:defRPr>
                <a:solidFill>
                  <a:schemeClr val="tx1">
                    <a:tint val="75000"/>
                  </a:schemeClr>
                </a:solidFill>
              </a:defRPr>
            </a:lvl5pPr>
            <a:lvl6pPr marL="1099625" indent="0" algn="ctr">
              <a:buNone/>
              <a:defRPr>
                <a:solidFill>
                  <a:schemeClr val="tx1">
                    <a:tint val="75000"/>
                  </a:schemeClr>
                </a:solidFill>
              </a:defRPr>
            </a:lvl6pPr>
            <a:lvl7pPr marL="1319551" indent="0" algn="ctr">
              <a:buNone/>
              <a:defRPr>
                <a:solidFill>
                  <a:schemeClr val="tx1">
                    <a:tint val="75000"/>
                  </a:schemeClr>
                </a:solidFill>
              </a:defRPr>
            </a:lvl7pPr>
            <a:lvl8pPr marL="1539476" indent="0" algn="ctr">
              <a:buNone/>
              <a:defRPr>
                <a:solidFill>
                  <a:schemeClr val="tx1">
                    <a:tint val="75000"/>
                  </a:schemeClr>
                </a:solidFill>
              </a:defRPr>
            </a:lvl8pPr>
            <a:lvl9pPr marL="1759401" indent="0" algn="ctr">
              <a:buNone/>
              <a:defRPr>
                <a:solidFill>
                  <a:schemeClr val="tx1">
                    <a:tint val="75000"/>
                  </a:schemeClr>
                </a:solidFill>
              </a:defRPr>
            </a:lvl9pPr>
          </a:lstStyle>
          <a:p>
            <a:r>
              <a:rPr lang="en-US"/>
              <a:t>Click to edit Master subtitle style</a:t>
            </a:r>
            <a:endParaRPr lang="en-AU"/>
          </a:p>
        </p:txBody>
      </p:sp>
      <p:sp>
        <p:nvSpPr>
          <p:cNvPr id="12" name="Text Placeholder 11"/>
          <p:cNvSpPr>
            <a:spLocks noGrp="1"/>
          </p:cNvSpPr>
          <p:nvPr>
            <p:ph type="body" sz="quarter" idx="10" hasCustomPrompt="1"/>
          </p:nvPr>
        </p:nvSpPr>
        <p:spPr>
          <a:xfrm>
            <a:off x="539553" y="4941172"/>
            <a:ext cx="3312368" cy="396296"/>
          </a:xfrm>
          <a:prstGeom prst="rect">
            <a:avLst/>
          </a:prstGeom>
        </p:spPr>
        <p:txBody>
          <a:bodyPr anchor="b" anchorCtr="0">
            <a:normAutofit/>
          </a:bodyPr>
          <a:lstStyle>
            <a:lvl1pPr>
              <a:defRPr sz="530" b="1" baseline="0">
                <a:solidFill>
                  <a:schemeClr val="tx2"/>
                </a:solidFill>
                <a:latin typeface="+mj-lt"/>
              </a:defRPr>
            </a:lvl1pPr>
          </a:lstStyle>
          <a:p>
            <a:pPr lvl="0"/>
            <a:r>
              <a:rPr lang="en-AU"/>
              <a:t>Click to add presenter name</a:t>
            </a:r>
          </a:p>
        </p:txBody>
      </p:sp>
      <p:sp>
        <p:nvSpPr>
          <p:cNvPr id="14" name="Text Placeholder 13"/>
          <p:cNvSpPr>
            <a:spLocks noGrp="1"/>
          </p:cNvSpPr>
          <p:nvPr>
            <p:ph type="body" sz="quarter" idx="11" hasCustomPrompt="1"/>
          </p:nvPr>
        </p:nvSpPr>
        <p:spPr>
          <a:xfrm>
            <a:off x="539555" y="5517237"/>
            <a:ext cx="2304256" cy="360040"/>
          </a:xfrm>
          <a:prstGeom prst="rect">
            <a:avLst/>
          </a:prstGeom>
        </p:spPr>
        <p:txBody>
          <a:bodyPr>
            <a:normAutofit/>
          </a:bodyPr>
          <a:lstStyle>
            <a:lvl1pPr>
              <a:defRPr sz="481" b="0">
                <a:solidFill>
                  <a:schemeClr val="tx2"/>
                </a:solidFill>
                <a:latin typeface="+mn-lt"/>
              </a:defRPr>
            </a:lvl1pPr>
          </a:lstStyle>
          <a:p>
            <a:pPr lvl="0"/>
            <a:r>
              <a:rPr lang="en-US"/>
              <a:t>Click to add date</a:t>
            </a:r>
            <a:endParaRPr lang="en-AU"/>
          </a:p>
        </p:txBody>
      </p:sp>
      <p:sp>
        <p:nvSpPr>
          <p:cNvPr id="6" name="Text Placeholder 13"/>
          <p:cNvSpPr>
            <a:spLocks noGrp="1"/>
          </p:cNvSpPr>
          <p:nvPr>
            <p:ph type="body" sz="quarter" idx="12" hasCustomPrompt="1"/>
          </p:nvPr>
        </p:nvSpPr>
        <p:spPr>
          <a:xfrm>
            <a:off x="539552" y="6309324"/>
            <a:ext cx="3024336" cy="144016"/>
          </a:xfrm>
          <a:prstGeom prst="rect">
            <a:avLst/>
          </a:prstGeom>
        </p:spPr>
        <p:txBody>
          <a:bodyPr>
            <a:noAutofit/>
          </a:bodyPr>
          <a:lstStyle>
            <a:lvl1pPr>
              <a:defRPr sz="337" b="0">
                <a:solidFill>
                  <a:schemeClr val="tx2"/>
                </a:solidFill>
              </a:defRPr>
            </a:lvl1pPr>
          </a:lstStyle>
          <a:p>
            <a:pPr lvl="0"/>
            <a:r>
              <a:rPr lang="en-US"/>
              <a:t>Click to add TRIM ID </a:t>
            </a:r>
            <a:endParaRPr lang="en-AU"/>
          </a:p>
        </p:txBody>
      </p:sp>
    </p:spTree>
    <p:extLst>
      <p:ext uri="{BB962C8B-B14F-4D97-AF65-F5344CB8AC3E}">
        <p14:creationId xmlns:p14="http://schemas.microsoft.com/office/powerpoint/2010/main" val="39095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294847" y="961979"/>
            <a:ext cx="184731" cy="244362"/>
          </a:xfrm>
          <a:prstGeom prst="rect">
            <a:avLst/>
          </a:prstGeom>
          <a:noFill/>
        </p:spPr>
        <p:txBody>
          <a:bodyPr wrap="none" rtlCol="0">
            <a:spAutoFit/>
          </a:bodyPr>
          <a:lstStyle/>
          <a:p>
            <a:endParaRPr lang="en-US" sz="988"/>
          </a:p>
        </p:txBody>
      </p:sp>
      <p:sp>
        <p:nvSpPr>
          <p:cNvPr id="13" name="Title 12">
            <a:extLst>
              <a:ext uri="{FF2B5EF4-FFF2-40B4-BE49-F238E27FC236}">
                <a16:creationId xmlns:a16="http://schemas.microsoft.com/office/drawing/2014/main" id="{EE0BA278-E1E4-4F78-A2E6-DBD8D2B24CC6}"/>
              </a:ext>
            </a:extLst>
          </p:cNvPr>
          <p:cNvSpPr>
            <a:spLocks noGrp="1"/>
          </p:cNvSpPr>
          <p:nvPr>
            <p:ph type="title"/>
          </p:nvPr>
        </p:nvSpPr>
        <p:spPr>
          <a:xfrm>
            <a:off x="692744" y="326589"/>
            <a:ext cx="7758681" cy="979756"/>
          </a:xfrm>
        </p:spPr>
        <p:txBody>
          <a:bodyPr/>
          <a:lstStyle>
            <a:lvl1pPr>
              <a:defRPr>
                <a:solidFill>
                  <a:schemeClr val="tx2"/>
                </a:solidFill>
              </a:defRPr>
            </a:lvl1pPr>
          </a:lstStyle>
          <a:p>
            <a:r>
              <a:rPr lang="en-US"/>
              <a:t>Click to edit Master title style</a:t>
            </a:r>
            <a:endParaRPr lang="en-AU"/>
          </a:p>
        </p:txBody>
      </p:sp>
      <p:sp>
        <p:nvSpPr>
          <p:cNvPr id="14" name="Date Placeholder 13">
            <a:extLst>
              <a:ext uri="{FF2B5EF4-FFF2-40B4-BE49-F238E27FC236}">
                <a16:creationId xmlns:a16="http://schemas.microsoft.com/office/drawing/2014/main" id="{62197A8C-BCC4-4B0A-BDAA-8AF5319766E1}"/>
              </a:ext>
            </a:extLst>
          </p:cNvPr>
          <p:cNvSpPr>
            <a:spLocks noGrp="1"/>
          </p:cNvSpPr>
          <p:nvPr>
            <p:ph type="dt" sz="half" idx="10"/>
          </p:nvPr>
        </p:nvSpPr>
        <p:spPr>
          <a:xfrm>
            <a:off x="6157688" y="6531710"/>
            <a:ext cx="1847305" cy="180000"/>
          </a:xfrm>
        </p:spPr>
        <p:txBody>
          <a:bodyPr/>
          <a:lstStyle>
            <a:lvl1pPr>
              <a:defRPr>
                <a:solidFill>
                  <a:schemeClr val="tx1">
                    <a:lumMod val="50000"/>
                    <a:lumOff val="50000"/>
                  </a:schemeClr>
                </a:solidFill>
              </a:defRPr>
            </a:lvl1pPr>
          </a:lstStyle>
          <a:p>
            <a:endParaRPr lang="en-AU"/>
          </a:p>
        </p:txBody>
      </p:sp>
      <p:sp>
        <p:nvSpPr>
          <p:cNvPr id="15" name="Footer Placeholder 14">
            <a:extLst>
              <a:ext uri="{FF2B5EF4-FFF2-40B4-BE49-F238E27FC236}">
                <a16:creationId xmlns:a16="http://schemas.microsoft.com/office/drawing/2014/main" id="{2602F7F0-6D23-4023-B08C-16552C5BF829}"/>
              </a:ext>
            </a:extLst>
          </p:cNvPr>
          <p:cNvSpPr>
            <a:spLocks noGrp="1"/>
          </p:cNvSpPr>
          <p:nvPr>
            <p:ph type="ftr" sz="quarter" idx="11"/>
          </p:nvPr>
        </p:nvSpPr>
        <p:spPr>
          <a:xfrm>
            <a:off x="692741" y="6531710"/>
            <a:ext cx="4926147" cy="180000"/>
          </a:xfrm>
        </p:spPr>
        <p:txBody>
          <a:bodyPr/>
          <a:lstStyle/>
          <a:p>
            <a:pPr algn="l"/>
            <a:endParaRPr lang="en-AU"/>
          </a:p>
        </p:txBody>
      </p:sp>
      <p:sp>
        <p:nvSpPr>
          <p:cNvPr id="16" name="Slide Number Placeholder 15">
            <a:extLst>
              <a:ext uri="{FF2B5EF4-FFF2-40B4-BE49-F238E27FC236}">
                <a16:creationId xmlns:a16="http://schemas.microsoft.com/office/drawing/2014/main" id="{AF2B11C3-6B0B-4067-84EE-FD208F052F42}"/>
              </a:ext>
            </a:extLst>
          </p:cNvPr>
          <p:cNvSpPr>
            <a:spLocks noGrp="1"/>
          </p:cNvSpPr>
          <p:nvPr>
            <p:ph type="sldNum" sz="quarter" idx="12"/>
          </p:nvPr>
        </p:nvSpPr>
        <p:spPr>
          <a:xfrm>
            <a:off x="8143539" y="6531710"/>
            <a:ext cx="307884" cy="180000"/>
          </a:xfrm>
        </p:spPr>
        <p:txBody>
          <a:bodyPr/>
          <a:lstStyle>
            <a:lvl1pPr>
              <a:defRPr>
                <a:solidFill>
                  <a:schemeClr val="tx1">
                    <a:lumMod val="50000"/>
                    <a:lumOff val="50000"/>
                  </a:schemeClr>
                </a:solidFill>
              </a:defRPr>
            </a:lvl1pPr>
          </a:lstStyle>
          <a:p>
            <a:fld id="{636C11FB-B6ED-4826-AA49-B2A0CC68C0B4}" type="slidenum">
              <a:rPr lang="en-AU" smtClean="0"/>
              <a:pPr/>
              <a:t>‹#›</a:t>
            </a:fld>
            <a:endParaRPr lang="en-AU"/>
          </a:p>
        </p:txBody>
      </p:sp>
      <p:sp>
        <p:nvSpPr>
          <p:cNvPr id="6" name="Content Placeholder 5">
            <a:extLst>
              <a:ext uri="{FF2B5EF4-FFF2-40B4-BE49-F238E27FC236}">
                <a16:creationId xmlns:a16="http://schemas.microsoft.com/office/drawing/2014/main" id="{BBB1FFF7-B70D-4C0A-B8A4-F86D53646120}"/>
              </a:ext>
            </a:extLst>
          </p:cNvPr>
          <p:cNvSpPr>
            <a:spLocks noGrp="1"/>
          </p:cNvSpPr>
          <p:nvPr>
            <p:ph sz="quarter" idx="13"/>
          </p:nvPr>
        </p:nvSpPr>
        <p:spPr>
          <a:xfrm>
            <a:off x="692744" y="1632928"/>
            <a:ext cx="7758681" cy="4653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2900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BE017017-BBBF-4B71-88A4-7481DD7605C7}"/>
              </a:ext>
            </a:extLst>
          </p:cNvPr>
          <p:cNvSpPr>
            <a:spLocks noGrp="1"/>
          </p:cNvSpPr>
          <p:nvPr>
            <p:ph type="dt" sz="half" idx="10"/>
          </p:nvPr>
        </p:nvSpPr>
        <p:spPr/>
        <p:txBody>
          <a:bodyPr/>
          <a:lstStyle/>
          <a:p>
            <a:endParaRPr lang="en-AU"/>
          </a:p>
        </p:txBody>
      </p:sp>
      <p:sp>
        <p:nvSpPr>
          <p:cNvPr id="12" name="Footer Placeholder 11">
            <a:extLst>
              <a:ext uri="{FF2B5EF4-FFF2-40B4-BE49-F238E27FC236}">
                <a16:creationId xmlns:a16="http://schemas.microsoft.com/office/drawing/2014/main" id="{1F461E95-2A89-40F2-A95C-C2AF12DBEFDD}"/>
              </a:ext>
            </a:extLst>
          </p:cNvPr>
          <p:cNvSpPr>
            <a:spLocks noGrp="1"/>
          </p:cNvSpPr>
          <p:nvPr>
            <p:ph type="ftr" sz="quarter" idx="11"/>
          </p:nvPr>
        </p:nvSpPr>
        <p:spPr/>
        <p:txBody>
          <a:bodyPr/>
          <a:lstStyle/>
          <a:p>
            <a:pPr algn="l"/>
            <a:endParaRPr lang="en-AU"/>
          </a:p>
        </p:txBody>
      </p:sp>
      <p:sp>
        <p:nvSpPr>
          <p:cNvPr id="13" name="Slide Number Placeholder 12">
            <a:extLst>
              <a:ext uri="{FF2B5EF4-FFF2-40B4-BE49-F238E27FC236}">
                <a16:creationId xmlns:a16="http://schemas.microsoft.com/office/drawing/2014/main" id="{5E0058E6-26CB-4B83-BF0F-0E0F3C38D5CE}"/>
              </a:ext>
            </a:extLst>
          </p:cNvPr>
          <p:cNvSpPr>
            <a:spLocks noGrp="1"/>
          </p:cNvSpPr>
          <p:nvPr>
            <p:ph type="sldNum" sz="quarter" idx="12"/>
          </p:nvPr>
        </p:nvSpPr>
        <p:spPr/>
        <p:txBody>
          <a:bodyPr/>
          <a:lstStyle>
            <a:lvl1pPr>
              <a:defRPr sz="700">
                <a:latin typeface="+mj-lt"/>
              </a:defRPr>
            </a:lvl1pPr>
          </a:lstStyle>
          <a:p>
            <a:fld id="{636C11FB-B6ED-4826-AA49-B2A0CC68C0B4}" type="slidenum">
              <a:rPr lang="en-AU" smtClean="0"/>
              <a:pPr/>
              <a:t>‹#›</a:t>
            </a:fld>
            <a:endParaRPr lang="en-AU"/>
          </a:p>
        </p:txBody>
      </p:sp>
      <p:sp>
        <p:nvSpPr>
          <p:cNvPr id="14" name="Title 13">
            <a:extLst>
              <a:ext uri="{FF2B5EF4-FFF2-40B4-BE49-F238E27FC236}">
                <a16:creationId xmlns:a16="http://schemas.microsoft.com/office/drawing/2014/main" id="{76F4A9C7-6283-4836-B281-AE1F757DA89C}"/>
              </a:ext>
            </a:extLst>
          </p:cNvPr>
          <p:cNvSpPr>
            <a:spLocks noGrp="1"/>
          </p:cNvSpPr>
          <p:nvPr>
            <p:ph type="title"/>
          </p:nvPr>
        </p:nvSpPr>
        <p:spPr>
          <a:xfrm>
            <a:off x="692741" y="0"/>
            <a:ext cx="6157683" cy="718488"/>
          </a:xfrm>
        </p:spPr>
        <p:txBody>
          <a:bodyPr/>
          <a:lstStyle>
            <a:lvl1pPr>
              <a:defRPr>
                <a:solidFill>
                  <a:schemeClr val="tx2"/>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19BD3E-B5B3-4228-ABB5-D1004B562271}"/>
              </a:ext>
            </a:extLst>
          </p:cNvPr>
          <p:cNvSpPr>
            <a:spLocks noGrp="1"/>
          </p:cNvSpPr>
          <p:nvPr>
            <p:ph sz="quarter" idx="13"/>
          </p:nvPr>
        </p:nvSpPr>
        <p:spPr>
          <a:xfrm>
            <a:off x="692744" y="1061405"/>
            <a:ext cx="7758681" cy="5225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F0C86BB7-2A49-4BAC-84B3-A292300FF0F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630029" y="6184260"/>
            <a:ext cx="360196" cy="437450"/>
          </a:xfrm>
          <a:prstGeom prst="rect">
            <a:avLst/>
          </a:prstGeom>
        </p:spPr>
      </p:pic>
    </p:spTree>
    <p:extLst>
      <p:ext uri="{BB962C8B-B14F-4D97-AF65-F5344CB8AC3E}">
        <p14:creationId xmlns:p14="http://schemas.microsoft.com/office/powerpoint/2010/main" val="231708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High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1031412" y="2449396"/>
            <a:ext cx="7081336" cy="2939269"/>
          </a:xfrm>
          <a:prstGeom prst="rect">
            <a:avLst/>
          </a:prstGeom>
        </p:spPr>
        <p:txBody>
          <a:bodyPr vert="horz" lIns="0" tIns="0" rIns="0" bIns="0" rtlCol="0" anchor="t" anchorCtr="0">
            <a:noAutofit/>
          </a:bodyPr>
          <a:lstStyle>
            <a:lvl1pPr algn="ctr">
              <a:defRPr sz="1058" b="0" baseline="0">
                <a:solidFill>
                  <a:schemeClr val="tx2"/>
                </a:solidFill>
              </a:defRPr>
            </a:lvl1pPr>
          </a:lstStyle>
          <a:p>
            <a:r>
              <a:rPr lang="en-AU"/>
              <a:t>“Click to edit Master title style”</a:t>
            </a:r>
            <a:endParaRPr lang="en-US"/>
          </a:p>
        </p:txBody>
      </p:sp>
      <p:sp>
        <p:nvSpPr>
          <p:cNvPr id="2" name="Date Placeholder 1">
            <a:extLst>
              <a:ext uri="{FF2B5EF4-FFF2-40B4-BE49-F238E27FC236}">
                <a16:creationId xmlns:a16="http://schemas.microsoft.com/office/drawing/2014/main" id="{3E6CC509-913F-4023-9709-65F43F3C2CF9}"/>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250B8B7C-27A1-462D-97B2-0A049ADB45AE}"/>
              </a:ext>
            </a:extLst>
          </p:cNvPr>
          <p:cNvSpPr>
            <a:spLocks noGrp="1"/>
          </p:cNvSpPr>
          <p:nvPr>
            <p:ph type="ftr" sz="quarter" idx="11"/>
          </p:nvPr>
        </p:nvSpPr>
        <p:spPr/>
        <p:txBody>
          <a:bodyPr/>
          <a:lstStyle/>
          <a:p>
            <a:pPr algn="l"/>
            <a:endParaRPr lang="en-AU"/>
          </a:p>
        </p:txBody>
      </p:sp>
      <p:sp>
        <p:nvSpPr>
          <p:cNvPr id="4" name="Slide Number Placeholder 3">
            <a:extLst>
              <a:ext uri="{FF2B5EF4-FFF2-40B4-BE49-F238E27FC236}">
                <a16:creationId xmlns:a16="http://schemas.microsoft.com/office/drawing/2014/main" id="{2F1B501A-DB24-4676-8713-72879BCAE365}"/>
              </a:ext>
            </a:extLst>
          </p:cNvPr>
          <p:cNvSpPr>
            <a:spLocks noGrp="1"/>
          </p:cNvSpPr>
          <p:nvPr>
            <p:ph type="sldNum" sz="quarter" idx="12"/>
          </p:nvPr>
        </p:nvSpPr>
        <p:spPr/>
        <p:txBody>
          <a:bodyPr/>
          <a:lstStyle/>
          <a:p>
            <a:fld id="{636C11FB-B6ED-4826-AA49-B2A0CC68C0B4}" type="slidenum">
              <a:rPr lang="en-AU" smtClean="0"/>
              <a:pPr/>
              <a:t>‹#›</a:t>
            </a:fld>
            <a:endParaRPr lang="en-AU"/>
          </a:p>
        </p:txBody>
      </p:sp>
      <p:sp>
        <p:nvSpPr>
          <p:cNvPr id="6" name="Rectangle 5">
            <a:extLst>
              <a:ext uri="{FF2B5EF4-FFF2-40B4-BE49-F238E27FC236}">
                <a16:creationId xmlns:a16="http://schemas.microsoft.com/office/drawing/2014/main" id="{DAB9CCB3-1678-4CE5-9BF5-0235082BD452}"/>
              </a:ext>
            </a:extLst>
          </p:cNvPr>
          <p:cNvSpPr/>
          <p:nvPr userDrawn="1"/>
        </p:nvSpPr>
        <p:spPr>
          <a:xfrm>
            <a:off x="-122662" y="6347378"/>
            <a:ext cx="1644629" cy="4031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a:solidFill>
                  <a:srgbClr val="FF0000">
                    <a:alpha val="61000"/>
                  </a:srgbClr>
                </a:solidFill>
                <a:latin typeface="+mj-lt"/>
              </a:rPr>
              <a:t>DRAFT</a:t>
            </a:r>
            <a:endParaRPr lang="en-AU" sz="1050" b="1">
              <a:solidFill>
                <a:srgbClr val="FF0000">
                  <a:alpha val="61000"/>
                </a:srgbClr>
              </a:solidFill>
              <a:latin typeface="+mj-lt"/>
            </a:endParaRPr>
          </a:p>
        </p:txBody>
      </p:sp>
    </p:spTree>
    <p:extLst>
      <p:ext uri="{BB962C8B-B14F-4D97-AF65-F5344CB8AC3E}">
        <p14:creationId xmlns:p14="http://schemas.microsoft.com/office/powerpoint/2010/main" val="410644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Pictures, Graph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440EFAE-06B8-47F6-A6FE-574CC7AEEC0D}"/>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8DC3DBC5-40C7-4F9E-9F2F-F39D0638D707}"/>
              </a:ext>
            </a:extLst>
          </p:cNvPr>
          <p:cNvSpPr>
            <a:spLocks noGrp="1"/>
          </p:cNvSpPr>
          <p:nvPr>
            <p:ph type="ftr" sz="quarter" idx="11"/>
          </p:nvPr>
        </p:nvSpPr>
        <p:spPr/>
        <p:txBody>
          <a:bodyPr/>
          <a:lstStyle/>
          <a:p>
            <a:pPr algn="l"/>
            <a:endParaRPr lang="en-AU"/>
          </a:p>
        </p:txBody>
      </p:sp>
      <p:sp>
        <p:nvSpPr>
          <p:cNvPr id="7" name="Slide Number Placeholder 6">
            <a:extLst>
              <a:ext uri="{FF2B5EF4-FFF2-40B4-BE49-F238E27FC236}">
                <a16:creationId xmlns:a16="http://schemas.microsoft.com/office/drawing/2014/main" id="{0FB769C0-7C34-429D-BF50-499F98D013CD}"/>
              </a:ext>
            </a:extLst>
          </p:cNvPr>
          <p:cNvSpPr>
            <a:spLocks noGrp="1"/>
          </p:cNvSpPr>
          <p:nvPr>
            <p:ph type="sldNum" sz="quarter" idx="12"/>
          </p:nvPr>
        </p:nvSpPr>
        <p:spPr/>
        <p:txBody>
          <a:bodyPr/>
          <a:lstStyle/>
          <a:p>
            <a:fld id="{636C11FB-B6ED-4826-AA49-B2A0CC68C0B4}" type="slidenum">
              <a:rPr lang="en-AU" smtClean="0"/>
              <a:pPr/>
              <a:t>‹#›</a:t>
            </a:fld>
            <a:endParaRPr lang="en-AU"/>
          </a:p>
        </p:txBody>
      </p:sp>
      <p:sp>
        <p:nvSpPr>
          <p:cNvPr id="8" name="Title 7">
            <a:extLst>
              <a:ext uri="{FF2B5EF4-FFF2-40B4-BE49-F238E27FC236}">
                <a16:creationId xmlns:a16="http://schemas.microsoft.com/office/drawing/2014/main" id="{4FC2ECC7-00FE-4529-97AA-37696B603AD3}"/>
              </a:ext>
            </a:extLst>
          </p:cNvPr>
          <p:cNvSpPr>
            <a:spLocks noGrp="1"/>
          </p:cNvSpPr>
          <p:nvPr>
            <p:ph type="title"/>
          </p:nvPr>
        </p:nvSpPr>
        <p:spPr>
          <a:xfrm>
            <a:off x="692741" y="0"/>
            <a:ext cx="6157683" cy="718488"/>
          </a:xfrm>
        </p:spPr>
        <p:txBody>
          <a:bodyPr/>
          <a:lstStyle>
            <a:lvl1pPr>
              <a:defRPr>
                <a:solidFill>
                  <a:schemeClr val="tx2"/>
                </a:solidFill>
              </a:defRPr>
            </a:lvl1pPr>
          </a:lstStyle>
          <a:p>
            <a:r>
              <a:rPr lang="en-US"/>
              <a:t>Click to edit Master title style</a:t>
            </a:r>
            <a:endParaRPr lang="en-AU"/>
          </a:p>
        </p:txBody>
      </p:sp>
      <p:sp>
        <p:nvSpPr>
          <p:cNvPr id="20" name="Picture Placeholder 19">
            <a:extLst>
              <a:ext uri="{FF2B5EF4-FFF2-40B4-BE49-F238E27FC236}">
                <a16:creationId xmlns:a16="http://schemas.microsoft.com/office/drawing/2014/main" id="{85B3513A-B9C7-4D03-B9D1-BE9F1D641061}"/>
              </a:ext>
            </a:extLst>
          </p:cNvPr>
          <p:cNvSpPr>
            <a:spLocks noGrp="1"/>
          </p:cNvSpPr>
          <p:nvPr>
            <p:ph type="pic" sz="quarter" idx="13"/>
          </p:nvPr>
        </p:nvSpPr>
        <p:spPr>
          <a:xfrm>
            <a:off x="692744" y="1061405"/>
            <a:ext cx="7758681" cy="5225367"/>
          </a:xfrm>
        </p:spPr>
        <p:txBody>
          <a:bodyPr/>
          <a:lstStyle>
            <a:lvl1pPr>
              <a:defRPr>
                <a:solidFill>
                  <a:schemeClr val="tx2"/>
                </a:solidFill>
              </a:defRPr>
            </a:lvl1pPr>
          </a:lstStyle>
          <a:p>
            <a:r>
              <a:rPr lang="en-US"/>
              <a:t>Click icon to add picture</a:t>
            </a:r>
            <a:endParaRPr lang="en-AU"/>
          </a:p>
        </p:txBody>
      </p:sp>
    </p:spTree>
    <p:extLst>
      <p:ext uri="{BB962C8B-B14F-4D97-AF65-F5344CB8AC3E}">
        <p14:creationId xmlns:p14="http://schemas.microsoft.com/office/powerpoint/2010/main" val="1250299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92744" y="326589"/>
            <a:ext cx="7758681" cy="979756"/>
          </a:xfrm>
          <a:prstGeom prst="rect">
            <a:avLst/>
          </a:prstGeom>
        </p:spPr>
        <p:txBody>
          <a:bodyPr vert="horz" lIns="0" tIns="0" rIns="0" bIns="0" rtlCol="0" anchor="b">
            <a:normAutofit/>
          </a:bodyPr>
          <a:lstStyle/>
          <a:p>
            <a:r>
              <a:rPr lang="en-US"/>
              <a:t>Click to edit Master title style</a:t>
            </a:r>
          </a:p>
        </p:txBody>
      </p:sp>
      <p:sp>
        <p:nvSpPr>
          <p:cNvPr id="13" name="Text Placeholder 2"/>
          <p:cNvSpPr>
            <a:spLocks noGrp="1"/>
          </p:cNvSpPr>
          <p:nvPr>
            <p:ph type="body" idx="1"/>
          </p:nvPr>
        </p:nvSpPr>
        <p:spPr>
          <a:xfrm>
            <a:off x="692744" y="1632931"/>
            <a:ext cx="7758681" cy="47354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sz="half" idx="2"/>
          </p:nvPr>
        </p:nvSpPr>
        <p:spPr>
          <a:xfrm>
            <a:off x="6157688" y="6531710"/>
            <a:ext cx="1847305" cy="180000"/>
          </a:xfrm>
          <a:prstGeom prst="rect">
            <a:avLst/>
          </a:prstGeom>
        </p:spPr>
        <p:txBody>
          <a:bodyPr lIns="0" tIns="0" rIns="0" bIns="0"/>
          <a:lstStyle>
            <a:lvl1pPr algn="r">
              <a:defRPr sz="385">
                <a:solidFill>
                  <a:srgbClr val="7F7F7F"/>
                </a:solidFill>
              </a:defRPr>
            </a:lvl1pPr>
          </a:lstStyle>
          <a:p>
            <a:endParaRPr lang="en-AU"/>
          </a:p>
        </p:txBody>
      </p:sp>
      <p:sp>
        <p:nvSpPr>
          <p:cNvPr id="8" name="Footer Placeholder 3"/>
          <p:cNvSpPr>
            <a:spLocks noGrp="1"/>
          </p:cNvSpPr>
          <p:nvPr>
            <p:ph type="ftr" sz="quarter" idx="3"/>
          </p:nvPr>
        </p:nvSpPr>
        <p:spPr>
          <a:xfrm>
            <a:off x="692741" y="6531710"/>
            <a:ext cx="4926147" cy="180000"/>
          </a:xfrm>
          <a:prstGeom prst="rect">
            <a:avLst/>
          </a:prstGeom>
        </p:spPr>
        <p:txBody>
          <a:bodyPr lIns="0" tIns="0" rIns="0" bIns="0"/>
          <a:lstStyle>
            <a:lvl1pPr algn="r">
              <a:defRPr sz="385">
                <a:solidFill>
                  <a:schemeClr val="tx1">
                    <a:lumMod val="50000"/>
                    <a:lumOff val="50000"/>
                  </a:schemeClr>
                </a:solidFill>
              </a:defRPr>
            </a:lvl1pPr>
          </a:lstStyle>
          <a:p>
            <a:pPr algn="l"/>
            <a:endParaRPr lang="en-AU"/>
          </a:p>
        </p:txBody>
      </p:sp>
      <p:sp>
        <p:nvSpPr>
          <p:cNvPr id="14" name="Slide Number Placeholder 4"/>
          <p:cNvSpPr>
            <a:spLocks noGrp="1"/>
          </p:cNvSpPr>
          <p:nvPr>
            <p:ph type="sldNum" sz="quarter" idx="4"/>
          </p:nvPr>
        </p:nvSpPr>
        <p:spPr>
          <a:xfrm>
            <a:off x="8143539" y="6531710"/>
            <a:ext cx="307884" cy="180000"/>
          </a:xfrm>
          <a:prstGeom prst="rect">
            <a:avLst/>
          </a:prstGeom>
        </p:spPr>
        <p:txBody>
          <a:bodyPr lIns="0" tIns="0" rIns="0" bIns="0"/>
          <a:lstStyle>
            <a:lvl1pPr algn="r">
              <a:defRPr sz="385">
                <a:solidFill>
                  <a:srgbClr val="7F7F7F"/>
                </a:solidFill>
              </a:defRPr>
            </a:lvl1pPr>
          </a:lstStyle>
          <a:p>
            <a:fld id="{636C11FB-B6ED-4826-AA49-B2A0CC68C0B4}" type="slidenum">
              <a:rPr lang="en-AU" smtClean="0"/>
              <a:pPr/>
              <a:t>‹#›</a:t>
            </a:fld>
            <a:endParaRPr lang="en-AU"/>
          </a:p>
        </p:txBody>
      </p:sp>
      <p:sp>
        <p:nvSpPr>
          <p:cNvPr id="2" name="MSIPCMContentMarking" descr="{&quot;HashCode&quot;:-1267603503,&quot;Placement&quot;:&quot;Footer&quot;}">
            <a:extLst>
              <a:ext uri="{FF2B5EF4-FFF2-40B4-BE49-F238E27FC236}">
                <a16:creationId xmlns:a16="http://schemas.microsoft.com/office/drawing/2014/main" id="{88D5EF3B-DCD5-4947-B6FE-D5ACE0C07CA3}"/>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115992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eaLnBrk="1" hangingPunct="1">
        <a:defRPr sz="962" b="1">
          <a:solidFill>
            <a:srgbClr val="51565A"/>
          </a:solidFill>
          <a:latin typeface="+mj-lt"/>
        </a:defRPr>
      </a:lvl1pPr>
    </p:titleStyle>
    <p:bodyStyle>
      <a:lvl1pPr marL="0" indent="0" eaLnBrk="1" hangingPunct="1">
        <a:spcBef>
          <a:spcPts val="289"/>
        </a:spcBef>
        <a:spcAft>
          <a:spcPts val="289"/>
        </a:spcAft>
        <a:buFont typeface="Arial"/>
        <a:buNone/>
        <a:defRPr sz="770" b="1">
          <a:solidFill>
            <a:srgbClr val="51565A"/>
          </a:solidFill>
          <a:latin typeface="+mn-lt"/>
        </a:defRPr>
      </a:lvl1pPr>
      <a:lvl2pPr marL="0" indent="0" algn="l" eaLnBrk="1" hangingPunct="1">
        <a:spcBef>
          <a:spcPts val="289"/>
        </a:spcBef>
        <a:spcAft>
          <a:spcPts val="289"/>
        </a:spcAft>
        <a:buFont typeface="Arial"/>
        <a:buNone/>
        <a:defRPr sz="770" i="1">
          <a:solidFill>
            <a:srgbClr val="51565A"/>
          </a:solidFill>
          <a:latin typeface="+mn-lt"/>
        </a:defRPr>
      </a:lvl2pPr>
      <a:lvl3pPr marL="0" indent="0" eaLnBrk="1" hangingPunct="1">
        <a:spcBef>
          <a:spcPts val="0"/>
        </a:spcBef>
        <a:spcAft>
          <a:spcPts val="289"/>
        </a:spcAft>
        <a:buFontTx/>
        <a:buNone/>
        <a:defRPr sz="770">
          <a:solidFill>
            <a:srgbClr val="51565A"/>
          </a:solidFill>
          <a:latin typeface="+mn-lt"/>
        </a:defRPr>
      </a:lvl3pPr>
      <a:lvl4pPr marL="103902" indent="-103902" eaLnBrk="1" hangingPunct="1">
        <a:spcBef>
          <a:spcPts val="0"/>
        </a:spcBef>
        <a:spcAft>
          <a:spcPts val="289"/>
        </a:spcAft>
        <a:buFont typeface="Wingdings" panose="05000000000000000000" pitchFamily="2" charset="2"/>
        <a:buChar char="§"/>
        <a:defRPr sz="770">
          <a:solidFill>
            <a:srgbClr val="51565A"/>
          </a:solidFill>
          <a:latin typeface="+mn-lt"/>
        </a:defRPr>
      </a:lvl4pPr>
      <a:lvl5pPr marL="207803" indent="-103902" eaLnBrk="1" hangingPunct="1">
        <a:spcBef>
          <a:spcPts val="0"/>
        </a:spcBef>
        <a:spcAft>
          <a:spcPts val="289"/>
        </a:spcAft>
        <a:buFont typeface="Arial" panose="020B0604020202020204" pitchFamily="34" charset="0"/>
        <a:buChar char="–"/>
        <a:defRPr sz="770">
          <a:solidFill>
            <a:srgbClr val="51565A"/>
          </a:solidFill>
          <a:latin typeface="+mn-lt"/>
        </a:defRPr>
      </a:lvl5pPr>
      <a:lvl6pPr marL="311706" indent="-103902" eaLnBrk="1" hangingPunct="1">
        <a:spcAft>
          <a:spcPts val="289"/>
        </a:spcAft>
        <a:buFontTx/>
        <a:buChar char="&gt;"/>
        <a:defRPr sz="770">
          <a:solidFill>
            <a:schemeClr val="tx2"/>
          </a:solidFill>
        </a:defRPr>
      </a:lvl6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mailto:wifvc@whwest.org.au"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hyperlink" Target="https://www.vic.gov.au/sites/default/files/2020-01/Information-sharing-process-checklist-when-responding-to-a-request.PDF" TargetMode="External"/><Relationship Id="rId4" Type="http://schemas.openxmlformats.org/officeDocument/2006/relationships/hyperlink" Target="https://www.vic.gov.au/case-study-responding-information-request"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3.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hyperlink" Target="https://www.vic.gov.au/sites/default/files/2019-01/A%20guide%20for%20ISEs%20on%20how%20to%20share%20information.pdf" TargetMode="External"/><Relationship Id="rId4" Type="http://schemas.openxmlformats.org/officeDocument/2006/relationships/hyperlink" Target="https://www.vic.gov.au/sites/default/files/2020-01/Information-sharing-consent-form-%28for-adult-victim-survivors-only%29.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D43EB7-FD53-4327-841A-C5A3F019F5E9}"/>
              </a:ext>
            </a:extLst>
          </p:cNvPr>
          <p:cNvSpPr>
            <a:spLocks noGrp="1"/>
          </p:cNvSpPr>
          <p:nvPr>
            <p:ph type="ctrTitle"/>
          </p:nvPr>
        </p:nvSpPr>
        <p:spPr>
          <a:xfrm>
            <a:off x="536451" y="2160962"/>
            <a:ext cx="4226380" cy="1349828"/>
          </a:xfrm>
        </p:spPr>
        <p:txBody>
          <a:bodyPr vert="horz" lIns="0" tIns="0" rIns="0" bIns="0" rtlCol="0" anchor="b">
            <a:noAutofit/>
          </a:bodyPr>
          <a:lstStyle/>
          <a:p>
            <a:r>
              <a:rPr lang="en-AU" sz="1800">
                <a:latin typeface="VIC"/>
              </a:rPr>
              <a:t>Family Violence Information Sharing</a:t>
            </a:r>
            <a:r>
              <a:rPr lang="en-AU" sz="1800">
                <a:latin typeface="VIC" panose="00000500000000000000" pitchFamily="2" charset="0"/>
              </a:rPr>
              <a:t/>
            </a:r>
            <a:br>
              <a:rPr lang="en-AU" sz="1800">
                <a:latin typeface="VIC" panose="00000500000000000000" pitchFamily="2" charset="0"/>
              </a:rPr>
            </a:br>
            <a:r>
              <a:rPr lang="en-AU" sz="1800" b="0">
                <a:latin typeface="VIC"/>
              </a:rPr>
              <a:t>Session 3 – </a:t>
            </a:r>
            <a:r>
              <a:rPr lang="en-AU" sz="1800" b="0"/>
              <a:t>How do I respond to a family violence information sharing request or share proactively?</a:t>
            </a:r>
            <a:endParaRPr lang="en-AU" sz="1800" b="0">
              <a:solidFill>
                <a:srgbClr val="FF0000"/>
              </a:solidFill>
              <a:latin typeface="VIC"/>
            </a:endParaRPr>
          </a:p>
        </p:txBody>
      </p:sp>
      <p:pic>
        <p:nvPicPr>
          <p:cNvPr id="8" name="Picture 7">
            <a:extLst>
              <a:ext uri="{FF2B5EF4-FFF2-40B4-BE49-F238E27FC236}">
                <a16:creationId xmlns:a16="http://schemas.microsoft.com/office/drawing/2014/main" id="{8D9D3ED5-D618-4C04-85D5-D53DF4BDC0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55" y="381224"/>
            <a:ext cx="1623728" cy="294527"/>
          </a:xfrm>
          <a:prstGeom prst="rect">
            <a:avLst/>
          </a:prstGeom>
        </p:spPr>
      </p:pic>
      <p:sp>
        <p:nvSpPr>
          <p:cNvPr id="3" name="Text Placeholder 2">
            <a:extLst>
              <a:ext uri="{FF2B5EF4-FFF2-40B4-BE49-F238E27FC236}">
                <a16:creationId xmlns:a16="http://schemas.microsoft.com/office/drawing/2014/main" id="{1424ED6F-A12C-4D47-8AEC-607CFBA0A8A9}"/>
              </a:ext>
            </a:extLst>
          </p:cNvPr>
          <p:cNvSpPr>
            <a:spLocks noGrp="1"/>
          </p:cNvSpPr>
          <p:nvPr>
            <p:ph type="body" sz="quarter" idx="12"/>
          </p:nvPr>
        </p:nvSpPr>
        <p:spPr/>
        <p:txBody>
          <a:bodyPr/>
          <a:lstStyle/>
          <a:p>
            <a:endParaRPr lang="en-AU"/>
          </a:p>
        </p:txBody>
      </p:sp>
      <p:pic>
        <p:nvPicPr>
          <p:cNvPr id="4" name="Picture 3">
            <a:extLst>
              <a:ext uri="{FF2B5EF4-FFF2-40B4-BE49-F238E27FC236}">
                <a16:creationId xmlns:a16="http://schemas.microsoft.com/office/drawing/2014/main" id="{A2D2FACD-3334-4CCA-A9BA-EC51E03882AF}"/>
              </a:ext>
            </a:extLst>
          </p:cNvPr>
          <p:cNvPicPr>
            <a:picLocks noChangeAspect="1"/>
          </p:cNvPicPr>
          <p:nvPr/>
        </p:nvPicPr>
        <p:blipFill>
          <a:blip r:embed="rId3"/>
          <a:stretch>
            <a:fillRect/>
          </a:stretch>
        </p:blipFill>
        <p:spPr>
          <a:xfrm>
            <a:off x="2446310" y="248331"/>
            <a:ext cx="989617" cy="513364"/>
          </a:xfrm>
          <a:prstGeom prst="rect">
            <a:avLst/>
          </a:prstGeom>
        </p:spPr>
      </p:pic>
    </p:spTree>
    <p:extLst>
      <p:ext uri="{BB962C8B-B14F-4D97-AF65-F5344CB8AC3E}">
        <p14:creationId xmlns:p14="http://schemas.microsoft.com/office/powerpoint/2010/main" val="210150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Sharing family violence information about your clients </a:t>
            </a:r>
            <a:br>
              <a:rPr lang="en-AU" sz="1500">
                <a:solidFill>
                  <a:schemeClr val="accent2"/>
                </a:solidFill>
              </a:rPr>
            </a:br>
            <a:r>
              <a:rPr lang="en-AU" sz="1500" b="0">
                <a:solidFill>
                  <a:schemeClr val="accent2"/>
                </a:solidFill>
              </a:rPr>
              <a:t>Responding to a request or sharing proactively</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7" name="Rectangle: Rounded Corners 26">
            <a:extLst>
              <a:ext uri="{FF2B5EF4-FFF2-40B4-BE49-F238E27FC236}">
                <a16:creationId xmlns:a16="http://schemas.microsoft.com/office/drawing/2014/main" id="{65E9FD7A-A7FC-4DA3-A844-292E27BF69C7}"/>
              </a:ext>
            </a:extLst>
          </p:cNvPr>
          <p:cNvSpPr/>
          <p:nvPr/>
        </p:nvSpPr>
        <p:spPr>
          <a:xfrm>
            <a:off x="996288" y="3152054"/>
            <a:ext cx="7217432" cy="2717297"/>
          </a:xfrm>
          <a:prstGeom prst="roundRect">
            <a:avLst>
              <a:gd name="adj" fmla="val 5429"/>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pPr>
            <a:endParaRPr lang="en-AU" sz="1400" b="1">
              <a:solidFill>
                <a:schemeClr val="accent2"/>
              </a:solidFill>
              <a:latin typeface="+mj-lt"/>
            </a:endParaRPr>
          </a:p>
          <a:p>
            <a:pPr algn="ctr">
              <a:spcAft>
                <a:spcPts val="600"/>
              </a:spcAft>
            </a:pPr>
            <a:r>
              <a:rPr lang="en-AU" sz="1400" b="1">
                <a:solidFill>
                  <a:schemeClr val="accent2"/>
                </a:solidFill>
                <a:latin typeface="+mj-lt"/>
              </a:rPr>
              <a:t>Step 1: Check the information is not excluded</a:t>
            </a:r>
            <a:endParaRPr lang="en-AU">
              <a:solidFill>
                <a:schemeClr val="accent2"/>
              </a:solidFill>
            </a:endParaRPr>
          </a:p>
          <a:p>
            <a:pPr algn="ctr">
              <a:spcAft>
                <a:spcPts val="600"/>
              </a:spcAft>
            </a:pPr>
            <a:r>
              <a:rPr lang="en-AU" sz="1200">
                <a:solidFill>
                  <a:schemeClr val="tx2"/>
                </a:solidFill>
                <a:latin typeface="+mj-lt"/>
              </a:rPr>
              <a:t>Check the information you are being asked to share is not excluded and that sharing it does not contravene another law. </a:t>
            </a:r>
          </a:p>
          <a:p>
            <a:pPr algn="ctr">
              <a:spcAft>
                <a:spcPts val="600"/>
              </a:spcAft>
            </a:pPr>
            <a:r>
              <a:rPr lang="en-AU" sz="1200" b="1">
                <a:solidFill>
                  <a:schemeClr val="tx2"/>
                </a:solidFill>
                <a:latin typeface="+mj-lt"/>
              </a:rPr>
              <a:t>Remember: </a:t>
            </a:r>
            <a:r>
              <a:rPr lang="en-AU" sz="1200">
                <a:solidFill>
                  <a:schemeClr val="tx2"/>
                </a:solidFill>
                <a:latin typeface="+mj-lt"/>
              </a:rPr>
              <a:t>We covered this in more detail in Session 2. </a:t>
            </a:r>
            <a:endParaRPr lang="en-AU" sz="1200">
              <a:solidFill>
                <a:schemeClr val="tx2"/>
              </a:solidFill>
              <a:latin typeface="VIC Light"/>
            </a:endParaRPr>
          </a:p>
          <a:p>
            <a:pPr algn="ctr">
              <a:spcAft>
                <a:spcPts val="600"/>
              </a:spcAft>
            </a:pPr>
            <a:r>
              <a:rPr lang="en-AU" sz="1200" b="1">
                <a:solidFill>
                  <a:schemeClr val="tx2"/>
                </a:solidFill>
                <a:latin typeface="+mj-lt"/>
              </a:rPr>
              <a:t>Here’s a quick recap of what we discussed:</a:t>
            </a:r>
            <a:r>
              <a:rPr lang="en-AU" sz="1200">
                <a:solidFill>
                  <a:schemeClr val="tx2"/>
                </a:solidFill>
                <a:latin typeface="+mj-lt"/>
              </a:rPr>
              <a:t> Information classified as excluded information, if shared, could be reasonably expected to endanger a person’s life or result in physical injury, prejudice legal proceedings or a police investigation, contravene a court order, or is subject to legal professional privilege.</a:t>
            </a:r>
            <a:endParaRPr lang="en-AU" sz="1200">
              <a:solidFill>
                <a:schemeClr val="tx2"/>
              </a:solidFill>
              <a:latin typeface="VIC Light"/>
            </a:endParaRPr>
          </a:p>
        </p:txBody>
      </p:sp>
      <p:sp>
        <p:nvSpPr>
          <p:cNvPr id="15" name="Rectangle 14">
            <a:extLst>
              <a:ext uri="{FF2B5EF4-FFF2-40B4-BE49-F238E27FC236}">
                <a16:creationId xmlns:a16="http://schemas.microsoft.com/office/drawing/2014/main" id="{BAF10C14-CD64-4300-8984-D3C3B2112361}"/>
              </a:ext>
            </a:extLst>
          </p:cNvPr>
          <p:cNvSpPr/>
          <p:nvPr/>
        </p:nvSpPr>
        <p:spPr>
          <a:xfrm>
            <a:off x="996287" y="993732"/>
            <a:ext cx="8079784" cy="307777"/>
          </a:xfrm>
          <a:prstGeom prst="rect">
            <a:avLst/>
          </a:prstGeom>
        </p:spPr>
        <p:txBody>
          <a:bodyPr wrap="square" lIns="91440" tIns="45720" rIns="91440" bIns="45720" anchor="t">
            <a:spAutoFit/>
          </a:bodyPr>
          <a:lstStyle/>
          <a:p>
            <a:r>
              <a:rPr lang="en-AU" sz="1400" b="1">
                <a:solidFill>
                  <a:schemeClr val="accent2"/>
                </a:solidFill>
              </a:rPr>
              <a:t>How to share family violence information.</a:t>
            </a:r>
            <a:endParaRPr lang="en-AU" sz="1400">
              <a:solidFill>
                <a:schemeClr val="accent2"/>
              </a:solidFill>
            </a:endParaRPr>
          </a:p>
        </p:txBody>
      </p:sp>
      <p:sp>
        <p:nvSpPr>
          <p:cNvPr id="18" name="Rectangle: Rounded Corners 17">
            <a:extLst>
              <a:ext uri="{FF2B5EF4-FFF2-40B4-BE49-F238E27FC236}">
                <a16:creationId xmlns:a16="http://schemas.microsoft.com/office/drawing/2014/main" id="{A43CFE2D-15BF-4062-997A-5B5B75921506}"/>
              </a:ext>
            </a:extLst>
          </p:cNvPr>
          <p:cNvSpPr/>
          <p:nvPr/>
        </p:nvSpPr>
        <p:spPr>
          <a:xfrm>
            <a:off x="996288" y="1356089"/>
            <a:ext cx="7217432" cy="1684620"/>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1200" b="1">
                <a:solidFill>
                  <a:schemeClr val="accent2"/>
                </a:solidFill>
                <a:latin typeface="+mj-lt"/>
              </a:rPr>
              <a:t>Note: </a:t>
            </a:r>
            <a:r>
              <a:rPr lang="en-AU" sz="1200">
                <a:solidFill>
                  <a:schemeClr val="accent2"/>
                </a:solidFill>
                <a:latin typeface="+mj-lt"/>
              </a:rPr>
              <a:t>For any family violence information sharing you do, you should always ensure that you share information in a way that does not place the victim survivor at risk of further harm.</a:t>
            </a:r>
          </a:p>
          <a:p>
            <a:pPr algn="ctr"/>
            <a:endParaRPr lang="en-AU" sz="1200">
              <a:solidFill>
                <a:schemeClr val="accent2"/>
              </a:solidFill>
              <a:latin typeface="VIC"/>
            </a:endParaRPr>
          </a:p>
          <a:p>
            <a:pPr algn="ctr"/>
            <a:r>
              <a:rPr lang="en-AU" sz="1200" b="1">
                <a:solidFill>
                  <a:schemeClr val="accent2"/>
                </a:solidFill>
              </a:rPr>
              <a:t>TIP:</a:t>
            </a:r>
            <a:r>
              <a:rPr lang="en-AU" sz="1200">
                <a:solidFill>
                  <a:schemeClr val="accent2"/>
                </a:solidFill>
              </a:rPr>
              <a:t> At any stage, if you are concerned or uncertain about the information sharing process, </a:t>
            </a:r>
            <a:r>
              <a:rPr lang="en-AU" sz="1200" b="1">
                <a:solidFill>
                  <a:schemeClr val="accent2"/>
                </a:solidFill>
              </a:rPr>
              <a:t>speak to your manager for guidance</a:t>
            </a:r>
            <a:r>
              <a:rPr lang="en-AU" sz="1200">
                <a:solidFill>
                  <a:schemeClr val="accent2"/>
                </a:solidFill>
              </a:rPr>
              <a:t> prior to making any decisions.</a:t>
            </a:r>
            <a:endParaRPr lang="en-AU" sz="1200">
              <a:solidFill>
                <a:schemeClr val="accent2"/>
              </a:solidFill>
              <a:latin typeface="+mj-lt"/>
            </a:endParaRPr>
          </a:p>
        </p:txBody>
      </p:sp>
      <p:sp>
        <p:nvSpPr>
          <p:cNvPr id="3" name="Slide Number Placeholder 2">
            <a:extLst>
              <a:ext uri="{FF2B5EF4-FFF2-40B4-BE49-F238E27FC236}">
                <a16:creationId xmlns:a16="http://schemas.microsoft.com/office/drawing/2014/main" id="{63BF7EE0-EC7F-490F-A3CE-CD3858BB2A88}"/>
              </a:ext>
            </a:extLst>
          </p:cNvPr>
          <p:cNvSpPr>
            <a:spLocks noGrp="1"/>
          </p:cNvSpPr>
          <p:nvPr>
            <p:ph type="sldNum" sz="quarter" idx="12"/>
          </p:nvPr>
        </p:nvSpPr>
        <p:spPr/>
        <p:txBody>
          <a:bodyPr/>
          <a:lstStyle/>
          <a:p>
            <a:fld id="{636C11FB-B6ED-4826-AA49-B2A0CC68C0B4}" type="slidenum">
              <a:rPr lang="en-AU" smtClean="0"/>
              <a:pPr/>
              <a:t>10</a:t>
            </a:fld>
            <a:endParaRPr lang="en-AU"/>
          </a:p>
        </p:txBody>
      </p:sp>
    </p:spTree>
    <p:extLst>
      <p:ext uri="{BB962C8B-B14F-4D97-AF65-F5344CB8AC3E}">
        <p14:creationId xmlns:p14="http://schemas.microsoft.com/office/powerpoint/2010/main" val="244153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Sharing family violence information about your clients </a:t>
            </a:r>
            <a:br>
              <a:rPr lang="en-AU" sz="1500">
                <a:solidFill>
                  <a:schemeClr val="accent2"/>
                </a:solidFill>
              </a:rPr>
            </a:br>
            <a:r>
              <a:rPr lang="en-AU" sz="1500" b="0">
                <a:solidFill>
                  <a:schemeClr val="accent2"/>
                </a:solidFill>
              </a:rPr>
              <a:t>Responding to a request or sharing proactively</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5" name="Rectangle: Rounded Corners 24">
            <a:extLst>
              <a:ext uri="{FF2B5EF4-FFF2-40B4-BE49-F238E27FC236}">
                <a16:creationId xmlns:a16="http://schemas.microsoft.com/office/drawing/2014/main" id="{F90994F4-65E1-4ADE-82B5-4F798AA27B81}"/>
              </a:ext>
            </a:extLst>
          </p:cNvPr>
          <p:cNvSpPr/>
          <p:nvPr/>
        </p:nvSpPr>
        <p:spPr>
          <a:xfrm>
            <a:off x="1018790" y="1679286"/>
            <a:ext cx="7432633" cy="2812564"/>
          </a:xfrm>
          <a:prstGeom prst="roundRect">
            <a:avLst>
              <a:gd name="adj" fmla="val 4801"/>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pPr>
            <a:endParaRPr lang="en-AU" sz="1400" b="1">
              <a:solidFill>
                <a:schemeClr val="accent2"/>
              </a:solidFill>
              <a:latin typeface="+mj-lt"/>
            </a:endParaRPr>
          </a:p>
          <a:p>
            <a:pPr algn="ctr">
              <a:spcAft>
                <a:spcPts val="600"/>
              </a:spcAft>
            </a:pPr>
            <a:r>
              <a:rPr lang="en-AU" sz="1400" b="1">
                <a:solidFill>
                  <a:schemeClr val="accent2"/>
                </a:solidFill>
                <a:latin typeface="+mj-lt"/>
              </a:rPr>
              <a:t>Step 2: Check the information you are being asked to share, is being used for one of the two permitted purposes</a:t>
            </a:r>
            <a:endParaRPr lang="en-AU">
              <a:solidFill>
                <a:schemeClr val="accent2"/>
              </a:solidFill>
            </a:endParaRPr>
          </a:p>
          <a:p>
            <a:r>
              <a:rPr lang="en-AU" sz="1200">
                <a:solidFill>
                  <a:schemeClr val="tx2"/>
                </a:solidFill>
              </a:rPr>
              <a:t>If you’re not sure, you should check with your Family Violence </a:t>
            </a:r>
            <a:r>
              <a:rPr lang="en-AU" sz="1200">
                <a:solidFill>
                  <a:schemeClr val="tx2"/>
                </a:solidFill>
                <a:ea typeface="+mn-lt"/>
                <a:cs typeface="+mn-lt"/>
              </a:rPr>
              <a:t>Specialist </a:t>
            </a:r>
            <a:r>
              <a:rPr lang="en-AU" sz="1200">
                <a:solidFill>
                  <a:schemeClr val="tx2"/>
                </a:solidFill>
              </a:rPr>
              <a:t>Advisor and manager.</a:t>
            </a:r>
          </a:p>
          <a:p>
            <a:endParaRPr lang="en-AU" sz="1200">
              <a:solidFill>
                <a:schemeClr val="tx2"/>
              </a:solidFill>
            </a:endParaRPr>
          </a:p>
          <a:p>
            <a:r>
              <a:rPr lang="en-AU" sz="1200">
                <a:solidFill>
                  <a:schemeClr val="tx2"/>
                </a:solidFill>
              </a:rPr>
              <a:t>Sharing information for a family violence </a:t>
            </a:r>
            <a:r>
              <a:rPr lang="en-AU" sz="1200" b="1">
                <a:solidFill>
                  <a:schemeClr val="tx2"/>
                </a:solidFill>
              </a:rPr>
              <a:t>protection</a:t>
            </a:r>
            <a:r>
              <a:rPr lang="en-AU" sz="1200">
                <a:solidFill>
                  <a:schemeClr val="tx2"/>
                </a:solidFill>
              </a:rPr>
              <a:t> purpose means that you believe the information will help manage a family violence risk, including assessing ongoing risk. </a:t>
            </a:r>
            <a:r>
              <a:rPr lang="en-AU" sz="1200" b="1">
                <a:solidFill>
                  <a:schemeClr val="tx2"/>
                </a:solidFill>
              </a:rPr>
              <a:t>All ISEs</a:t>
            </a:r>
            <a:r>
              <a:rPr lang="en-AU" sz="1200">
                <a:solidFill>
                  <a:schemeClr val="tx2"/>
                </a:solidFill>
              </a:rPr>
              <a:t> can share for a protection purpose with all other ISEs.</a:t>
            </a:r>
          </a:p>
          <a:p>
            <a:pPr lvl="0"/>
            <a:endParaRPr lang="en-AU" sz="1200">
              <a:solidFill>
                <a:schemeClr val="tx2"/>
              </a:solidFill>
            </a:endParaRPr>
          </a:p>
          <a:p>
            <a:r>
              <a:rPr lang="en-AU" sz="1200">
                <a:solidFill>
                  <a:schemeClr val="tx2"/>
                </a:solidFill>
              </a:rPr>
              <a:t>Sharing information for a family violence </a:t>
            </a:r>
            <a:r>
              <a:rPr lang="en-AU" sz="1200" b="1">
                <a:solidFill>
                  <a:schemeClr val="tx2"/>
                </a:solidFill>
              </a:rPr>
              <a:t>assessment</a:t>
            </a:r>
            <a:r>
              <a:rPr lang="en-AU" sz="1200">
                <a:solidFill>
                  <a:schemeClr val="tx2"/>
                </a:solidFill>
              </a:rPr>
              <a:t> purpose means that the information is being used to establish and assess family violence risk posed by a perpetrator or alleged perpetrator. Information can be shared for this purpose </a:t>
            </a:r>
            <a:r>
              <a:rPr lang="en-AU" sz="1200" b="1">
                <a:solidFill>
                  <a:schemeClr val="tx2"/>
                </a:solidFill>
              </a:rPr>
              <a:t>only with Risk Assessment Entities</a:t>
            </a:r>
            <a:r>
              <a:rPr lang="en-AU" sz="1200">
                <a:solidFill>
                  <a:schemeClr val="tx2"/>
                </a:solidFill>
              </a:rPr>
              <a:t>, for example Child Protection and Specialist Family Violence Services. </a:t>
            </a:r>
            <a:endParaRPr lang="en-AU">
              <a:solidFill>
                <a:schemeClr val="tx2"/>
              </a:solidFill>
            </a:endParaRPr>
          </a:p>
        </p:txBody>
      </p:sp>
      <p:sp>
        <p:nvSpPr>
          <p:cNvPr id="15" name="Rectangle 14">
            <a:extLst>
              <a:ext uri="{FF2B5EF4-FFF2-40B4-BE49-F238E27FC236}">
                <a16:creationId xmlns:a16="http://schemas.microsoft.com/office/drawing/2014/main" id="{BAF10C14-CD64-4300-8984-D3C3B2112361}"/>
              </a:ext>
            </a:extLst>
          </p:cNvPr>
          <p:cNvSpPr/>
          <p:nvPr/>
        </p:nvSpPr>
        <p:spPr>
          <a:xfrm>
            <a:off x="996287" y="993732"/>
            <a:ext cx="8079784" cy="307777"/>
          </a:xfrm>
          <a:prstGeom prst="rect">
            <a:avLst/>
          </a:prstGeom>
        </p:spPr>
        <p:txBody>
          <a:bodyPr wrap="square">
            <a:spAutoFit/>
          </a:bodyPr>
          <a:lstStyle/>
          <a:p>
            <a:r>
              <a:rPr lang="en-AU" sz="1400" b="1">
                <a:solidFill>
                  <a:schemeClr val="accent2"/>
                </a:solidFill>
              </a:rPr>
              <a:t>How to share family violence information.</a:t>
            </a:r>
            <a:endParaRPr lang="en-AU" sz="1400">
              <a:solidFill>
                <a:schemeClr val="accent2"/>
              </a:solidFill>
            </a:endParaRPr>
          </a:p>
        </p:txBody>
      </p:sp>
      <p:sp>
        <p:nvSpPr>
          <p:cNvPr id="3" name="Slide Number Placeholder 2">
            <a:extLst>
              <a:ext uri="{FF2B5EF4-FFF2-40B4-BE49-F238E27FC236}">
                <a16:creationId xmlns:a16="http://schemas.microsoft.com/office/drawing/2014/main" id="{F2AE792E-196D-4AD7-95DA-07EAADB828A7}"/>
              </a:ext>
            </a:extLst>
          </p:cNvPr>
          <p:cNvSpPr>
            <a:spLocks noGrp="1"/>
          </p:cNvSpPr>
          <p:nvPr>
            <p:ph type="sldNum" sz="quarter" idx="12"/>
          </p:nvPr>
        </p:nvSpPr>
        <p:spPr/>
        <p:txBody>
          <a:bodyPr/>
          <a:lstStyle/>
          <a:p>
            <a:fld id="{636C11FB-B6ED-4826-AA49-B2A0CC68C0B4}" type="slidenum">
              <a:rPr lang="en-AU" smtClean="0"/>
              <a:pPr/>
              <a:t>11</a:t>
            </a:fld>
            <a:endParaRPr lang="en-AU"/>
          </a:p>
        </p:txBody>
      </p:sp>
    </p:spTree>
    <p:extLst>
      <p:ext uri="{BB962C8B-B14F-4D97-AF65-F5344CB8AC3E}">
        <p14:creationId xmlns:p14="http://schemas.microsoft.com/office/powerpoint/2010/main" val="424717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Sharing family violence information about your clients </a:t>
            </a:r>
            <a:br>
              <a:rPr lang="en-AU" sz="1500">
                <a:solidFill>
                  <a:schemeClr val="accent2"/>
                </a:solidFill>
              </a:rPr>
            </a:br>
            <a:r>
              <a:rPr lang="en-AU" sz="1500" b="0">
                <a:solidFill>
                  <a:schemeClr val="accent2"/>
                </a:solidFill>
              </a:rPr>
              <a:t>Responding to a request or sharing proactively</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5" name="Rectangle: Rounded Corners 24">
            <a:extLst>
              <a:ext uri="{FF2B5EF4-FFF2-40B4-BE49-F238E27FC236}">
                <a16:creationId xmlns:a16="http://schemas.microsoft.com/office/drawing/2014/main" id="{F90994F4-65E1-4ADE-82B5-4F798AA27B81}"/>
              </a:ext>
            </a:extLst>
          </p:cNvPr>
          <p:cNvSpPr/>
          <p:nvPr/>
        </p:nvSpPr>
        <p:spPr>
          <a:xfrm>
            <a:off x="1027754" y="1371509"/>
            <a:ext cx="7496814" cy="4489962"/>
          </a:xfrm>
          <a:prstGeom prst="roundRect">
            <a:avLst>
              <a:gd name="adj" fmla="val 4801"/>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pPr>
            <a:endParaRPr lang="en-AU" sz="1400" b="1">
              <a:solidFill>
                <a:schemeClr val="accent2"/>
              </a:solidFill>
              <a:latin typeface="+mj-lt"/>
            </a:endParaRPr>
          </a:p>
          <a:p>
            <a:pPr algn="ctr">
              <a:spcAft>
                <a:spcPts val="600"/>
              </a:spcAft>
            </a:pPr>
            <a:r>
              <a:rPr lang="en-AU" sz="1400" b="1">
                <a:solidFill>
                  <a:schemeClr val="accent2"/>
                </a:solidFill>
                <a:latin typeface="+mj-lt"/>
              </a:rPr>
              <a:t>Step 3: If you’ve decided that it’s appropriate to share family violence information, you need to check that you can share information with the person requesting it</a:t>
            </a:r>
            <a:endParaRPr lang="en-AU">
              <a:solidFill>
                <a:schemeClr val="accent2"/>
              </a:solidFill>
            </a:endParaRPr>
          </a:p>
          <a:p>
            <a:r>
              <a:rPr lang="en-AU" sz="1400">
                <a:solidFill>
                  <a:schemeClr val="tx2"/>
                </a:solidFill>
              </a:rPr>
              <a:t>If you are sharing for a family violence </a:t>
            </a:r>
            <a:r>
              <a:rPr lang="en-AU" sz="1400" b="1">
                <a:solidFill>
                  <a:schemeClr val="accent2"/>
                </a:solidFill>
              </a:rPr>
              <a:t>protection </a:t>
            </a:r>
            <a:r>
              <a:rPr lang="en-AU" sz="1400">
                <a:solidFill>
                  <a:schemeClr val="tx2"/>
                </a:solidFill>
              </a:rPr>
              <a:t>purpose, check the ISE List</a:t>
            </a:r>
            <a:r>
              <a:rPr lang="en-AU" sz="1400" b="1">
                <a:solidFill>
                  <a:schemeClr val="tx2"/>
                </a:solidFill>
              </a:rPr>
              <a:t> </a:t>
            </a:r>
            <a:r>
              <a:rPr lang="en-AU" sz="1400">
                <a:solidFill>
                  <a:schemeClr val="tx2"/>
                </a:solidFill>
              </a:rPr>
              <a:t>to make sure their organisation is an </a:t>
            </a:r>
            <a:r>
              <a:rPr lang="en-AU" sz="1400" b="1">
                <a:solidFill>
                  <a:schemeClr val="accent2"/>
                </a:solidFill>
              </a:rPr>
              <a:t>Information Sharing Entity</a:t>
            </a:r>
            <a:r>
              <a:rPr lang="en-AU" sz="1400">
                <a:solidFill>
                  <a:schemeClr val="tx2"/>
                </a:solidFill>
              </a:rPr>
              <a:t>. </a:t>
            </a:r>
          </a:p>
          <a:p>
            <a:endParaRPr lang="en-AU" sz="1400">
              <a:solidFill>
                <a:schemeClr val="tx2"/>
              </a:solidFill>
            </a:endParaRPr>
          </a:p>
          <a:p>
            <a:r>
              <a:rPr lang="en-AU" sz="1400">
                <a:solidFill>
                  <a:schemeClr val="tx2"/>
                </a:solidFill>
              </a:rPr>
              <a:t>If you are sharing for a family violence </a:t>
            </a:r>
            <a:r>
              <a:rPr lang="en-AU" sz="1400" b="1">
                <a:solidFill>
                  <a:schemeClr val="accent2"/>
                </a:solidFill>
              </a:rPr>
              <a:t>assessment </a:t>
            </a:r>
            <a:r>
              <a:rPr lang="en-AU" sz="1400">
                <a:solidFill>
                  <a:schemeClr val="tx2"/>
                </a:solidFill>
              </a:rPr>
              <a:t>purpose, check the ISE List to make sure their organisation is listed as </a:t>
            </a:r>
            <a:r>
              <a:rPr lang="en-AU" sz="1400" b="1">
                <a:solidFill>
                  <a:schemeClr val="accent2"/>
                </a:solidFill>
              </a:rPr>
              <a:t>Risk Assessment Entity</a:t>
            </a:r>
            <a:r>
              <a:rPr lang="en-AU" sz="1400">
                <a:solidFill>
                  <a:schemeClr val="tx2"/>
                </a:solidFill>
              </a:rPr>
              <a:t>. </a:t>
            </a:r>
            <a:br>
              <a:rPr lang="en-AU" sz="1400">
                <a:solidFill>
                  <a:schemeClr val="tx2"/>
                </a:solidFill>
              </a:rPr>
            </a:br>
            <a:endParaRPr lang="en-AU" sz="1400">
              <a:solidFill>
                <a:schemeClr val="tx2"/>
              </a:solidFill>
            </a:endParaRPr>
          </a:p>
          <a:p>
            <a:r>
              <a:rPr lang="en-AU" sz="1400">
                <a:solidFill>
                  <a:schemeClr val="tx2"/>
                </a:solidFill>
              </a:rPr>
              <a:t>(</a:t>
            </a:r>
            <a:r>
              <a:rPr lang="en-AU" sz="1400">
                <a:solidFill>
                  <a:schemeClr val="accent2"/>
                </a:solidFill>
              </a:rPr>
              <a:t>Remember</a:t>
            </a:r>
            <a:r>
              <a:rPr lang="en-AU" sz="1400">
                <a:solidFill>
                  <a:schemeClr val="tx2"/>
                </a:solidFill>
              </a:rPr>
              <a:t>: we covered how to check the ISE List in Session 1.)</a:t>
            </a:r>
            <a:endParaRPr lang="en-AU">
              <a:solidFill>
                <a:schemeClr val="tx2"/>
              </a:solidFill>
            </a:endParaRPr>
          </a:p>
          <a:p>
            <a:endParaRPr lang="en-AU" sz="1400">
              <a:solidFill>
                <a:schemeClr val="tx2"/>
              </a:solidFill>
            </a:endParaRPr>
          </a:p>
          <a:p>
            <a:r>
              <a:rPr lang="en-AU" sz="1400" b="1">
                <a:solidFill>
                  <a:schemeClr val="tx2"/>
                </a:solidFill>
              </a:rPr>
              <a:t>Important: </a:t>
            </a:r>
            <a:r>
              <a:rPr lang="en-AU" sz="1400">
                <a:solidFill>
                  <a:schemeClr val="tx2"/>
                </a:solidFill>
              </a:rPr>
              <a:t>If you don’t have a relationship with the person, you should do some extra checks to make sure they work where they say they do. For example, you could ask them to send you an email from their official work account before proceeding. This is to ensure that you are keeping information about victim survivors safe and secure. Think about taking the same care you would if you received a phone call from someone asking for your personal details, like your bank account.</a:t>
            </a:r>
          </a:p>
        </p:txBody>
      </p:sp>
      <p:sp>
        <p:nvSpPr>
          <p:cNvPr id="15" name="Rectangle 14">
            <a:extLst>
              <a:ext uri="{FF2B5EF4-FFF2-40B4-BE49-F238E27FC236}">
                <a16:creationId xmlns:a16="http://schemas.microsoft.com/office/drawing/2014/main" id="{BAF10C14-CD64-4300-8984-D3C3B2112361}"/>
              </a:ext>
            </a:extLst>
          </p:cNvPr>
          <p:cNvSpPr/>
          <p:nvPr/>
        </p:nvSpPr>
        <p:spPr>
          <a:xfrm>
            <a:off x="996287" y="993732"/>
            <a:ext cx="8079784" cy="307777"/>
          </a:xfrm>
          <a:prstGeom prst="rect">
            <a:avLst/>
          </a:prstGeom>
        </p:spPr>
        <p:txBody>
          <a:bodyPr wrap="square" lIns="91440" tIns="45720" rIns="91440" bIns="45720" anchor="t">
            <a:spAutoFit/>
          </a:bodyPr>
          <a:lstStyle/>
          <a:p>
            <a:r>
              <a:rPr lang="en-AU" sz="1400" b="1">
                <a:solidFill>
                  <a:schemeClr val="accent2"/>
                </a:solidFill>
              </a:rPr>
              <a:t>How to share family violence information.</a:t>
            </a:r>
            <a:endParaRPr lang="en-AU" sz="1400">
              <a:solidFill>
                <a:schemeClr val="accent2"/>
              </a:solidFill>
            </a:endParaRPr>
          </a:p>
        </p:txBody>
      </p:sp>
      <p:sp>
        <p:nvSpPr>
          <p:cNvPr id="3" name="Slide Number Placeholder 2">
            <a:extLst>
              <a:ext uri="{FF2B5EF4-FFF2-40B4-BE49-F238E27FC236}">
                <a16:creationId xmlns:a16="http://schemas.microsoft.com/office/drawing/2014/main" id="{7E458062-A185-46E9-9D2D-7EA20218611C}"/>
              </a:ext>
            </a:extLst>
          </p:cNvPr>
          <p:cNvSpPr>
            <a:spLocks noGrp="1"/>
          </p:cNvSpPr>
          <p:nvPr>
            <p:ph type="sldNum" sz="quarter" idx="12"/>
          </p:nvPr>
        </p:nvSpPr>
        <p:spPr/>
        <p:txBody>
          <a:bodyPr/>
          <a:lstStyle/>
          <a:p>
            <a:fld id="{636C11FB-B6ED-4826-AA49-B2A0CC68C0B4}" type="slidenum">
              <a:rPr lang="en-AU" smtClean="0"/>
              <a:pPr/>
              <a:t>12</a:t>
            </a:fld>
            <a:endParaRPr lang="en-AU"/>
          </a:p>
        </p:txBody>
      </p:sp>
    </p:spTree>
    <p:extLst>
      <p:ext uri="{BB962C8B-B14F-4D97-AF65-F5344CB8AC3E}">
        <p14:creationId xmlns:p14="http://schemas.microsoft.com/office/powerpoint/2010/main" val="311046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Sharing family violence information about your clients </a:t>
            </a:r>
            <a:br>
              <a:rPr lang="en-AU" sz="1500">
                <a:solidFill>
                  <a:schemeClr val="accent2"/>
                </a:solidFill>
              </a:rPr>
            </a:br>
            <a:r>
              <a:rPr lang="en-AU" sz="1500" b="0">
                <a:solidFill>
                  <a:schemeClr val="accent2"/>
                </a:solidFill>
              </a:rPr>
              <a:t>Responding to a request or sharing proactively</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5" name="Rectangle: Rounded Corners 24">
            <a:extLst>
              <a:ext uri="{FF2B5EF4-FFF2-40B4-BE49-F238E27FC236}">
                <a16:creationId xmlns:a16="http://schemas.microsoft.com/office/drawing/2014/main" id="{F90994F4-65E1-4ADE-82B5-4F798AA27B81}"/>
              </a:ext>
            </a:extLst>
          </p:cNvPr>
          <p:cNvSpPr/>
          <p:nvPr/>
        </p:nvSpPr>
        <p:spPr>
          <a:xfrm>
            <a:off x="1027754" y="1272898"/>
            <a:ext cx="7194929" cy="1605737"/>
          </a:xfrm>
          <a:prstGeom prst="roundRect">
            <a:avLst>
              <a:gd name="adj" fmla="val 4801"/>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pPr>
            <a:endParaRPr lang="en-AU" sz="1400" b="1">
              <a:solidFill>
                <a:schemeClr val="accent2"/>
              </a:solidFill>
              <a:latin typeface="+mj-lt"/>
            </a:endParaRPr>
          </a:p>
          <a:p>
            <a:pPr algn="ctr">
              <a:spcAft>
                <a:spcPts val="600"/>
              </a:spcAft>
            </a:pPr>
            <a:r>
              <a:rPr lang="en-AU" sz="1200" b="1">
                <a:solidFill>
                  <a:schemeClr val="accent2"/>
                </a:solidFill>
                <a:latin typeface="+mj-lt"/>
              </a:rPr>
              <a:t>Step 4: Figure out if consent is needed to share the information. If it is, ask the relevant person for consent. </a:t>
            </a:r>
            <a:endParaRPr lang="en-AU" sz="1200"/>
          </a:p>
          <a:p>
            <a:r>
              <a:rPr lang="en-AU" sz="1200" b="1">
                <a:solidFill>
                  <a:schemeClr val="tx2"/>
                </a:solidFill>
              </a:rPr>
              <a:t>Remember: </a:t>
            </a:r>
            <a:r>
              <a:rPr lang="en-AU" sz="1200">
                <a:solidFill>
                  <a:schemeClr val="tx2"/>
                </a:solidFill>
              </a:rPr>
              <a:t>We covered the scenarios in which consent is or isn’t needed in Session 2 – you can go back and check slide </a:t>
            </a:r>
            <a:r>
              <a:rPr lang="en-AU" sz="1200">
                <a:solidFill>
                  <a:schemeClr val="tx1"/>
                </a:solidFill>
              </a:rPr>
              <a:t>11 f</a:t>
            </a:r>
            <a:r>
              <a:rPr lang="en-AU" sz="1200">
                <a:solidFill>
                  <a:schemeClr val="tx2"/>
                </a:solidFill>
              </a:rPr>
              <a:t>or more detail. We also practised having a conversation with our clients about consent in Session 2.</a:t>
            </a:r>
          </a:p>
        </p:txBody>
      </p:sp>
      <p:sp>
        <p:nvSpPr>
          <p:cNvPr id="15" name="Rectangle 14">
            <a:extLst>
              <a:ext uri="{FF2B5EF4-FFF2-40B4-BE49-F238E27FC236}">
                <a16:creationId xmlns:a16="http://schemas.microsoft.com/office/drawing/2014/main" id="{BAF10C14-CD64-4300-8984-D3C3B2112361}"/>
              </a:ext>
            </a:extLst>
          </p:cNvPr>
          <p:cNvSpPr/>
          <p:nvPr/>
        </p:nvSpPr>
        <p:spPr>
          <a:xfrm>
            <a:off x="996287" y="993732"/>
            <a:ext cx="8079784" cy="307777"/>
          </a:xfrm>
          <a:prstGeom prst="rect">
            <a:avLst/>
          </a:prstGeom>
        </p:spPr>
        <p:txBody>
          <a:bodyPr wrap="square" lIns="91440" tIns="45720" rIns="91440" bIns="45720" anchor="t">
            <a:spAutoFit/>
          </a:bodyPr>
          <a:lstStyle/>
          <a:p>
            <a:r>
              <a:rPr lang="en-AU" sz="1400" b="1">
                <a:solidFill>
                  <a:schemeClr val="accent2"/>
                </a:solidFill>
              </a:rPr>
              <a:t>How to share family violence information.</a:t>
            </a:r>
            <a:endParaRPr lang="en-AU" sz="1400">
              <a:solidFill>
                <a:schemeClr val="accent2"/>
              </a:solidFill>
            </a:endParaRPr>
          </a:p>
        </p:txBody>
      </p:sp>
      <p:sp>
        <p:nvSpPr>
          <p:cNvPr id="12" name="Rectangle: Rounded Corners 11">
            <a:extLst>
              <a:ext uri="{FF2B5EF4-FFF2-40B4-BE49-F238E27FC236}">
                <a16:creationId xmlns:a16="http://schemas.microsoft.com/office/drawing/2014/main" id="{69087523-EBB2-47C6-BCC1-B015682CA7DD}"/>
              </a:ext>
            </a:extLst>
          </p:cNvPr>
          <p:cNvSpPr/>
          <p:nvPr/>
        </p:nvSpPr>
        <p:spPr>
          <a:xfrm>
            <a:off x="1027754" y="3109063"/>
            <a:ext cx="7194929" cy="3192219"/>
          </a:xfrm>
          <a:prstGeom prst="roundRect">
            <a:avLst>
              <a:gd name="adj" fmla="val 4801"/>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pPr>
            <a:endParaRPr lang="en-AU" sz="1400" b="1">
              <a:solidFill>
                <a:schemeClr val="accent2"/>
              </a:solidFill>
              <a:latin typeface="+mj-lt"/>
            </a:endParaRPr>
          </a:p>
          <a:p>
            <a:pPr algn="ctr">
              <a:spcAft>
                <a:spcPts val="600"/>
              </a:spcAft>
            </a:pPr>
            <a:r>
              <a:rPr lang="en-AU" sz="1400" b="1">
                <a:solidFill>
                  <a:schemeClr val="accent2"/>
                </a:solidFill>
                <a:latin typeface="+mj-lt"/>
              </a:rPr>
              <a:t>Step 5: Share the information, taking appropriate steps to ensure it is shared securely and document what and how you shared it. </a:t>
            </a:r>
            <a:endParaRPr lang="en-AU">
              <a:solidFill>
                <a:schemeClr val="accent2"/>
              </a:solidFill>
            </a:endParaRPr>
          </a:p>
          <a:p>
            <a:r>
              <a:rPr lang="en-AU" sz="1200">
                <a:solidFill>
                  <a:schemeClr val="tx2"/>
                </a:solidFill>
              </a:rPr>
              <a:t>We will cover this process in more detail in Session 5, but the key things to know now are that you should:</a:t>
            </a:r>
          </a:p>
          <a:p>
            <a:pPr marL="285750" indent="-285750">
              <a:buFont typeface="Arial" panose="020B0604020202020204" pitchFamily="34" charset="0"/>
              <a:buChar char="•"/>
            </a:pPr>
            <a:r>
              <a:rPr lang="en-AU" sz="1200">
                <a:solidFill>
                  <a:schemeClr val="tx2"/>
                </a:solidFill>
              </a:rPr>
              <a:t>Familiarise yourself with your organisation's family violence information sharing policies and procedures, including how to record any information sharing activity. </a:t>
            </a:r>
          </a:p>
          <a:p>
            <a:pPr marL="285750" indent="-285750">
              <a:buFont typeface="Arial" panose="020B0604020202020204" pitchFamily="34" charset="0"/>
              <a:buChar char="•"/>
            </a:pPr>
            <a:r>
              <a:rPr lang="en-AU" sz="1200">
                <a:solidFill>
                  <a:schemeClr val="tx2"/>
                </a:solidFill>
              </a:rPr>
              <a:t>Document the </a:t>
            </a:r>
            <a:r>
              <a:rPr lang="en-AU" sz="1200" b="1">
                <a:solidFill>
                  <a:schemeClr val="tx2"/>
                </a:solidFill>
              </a:rPr>
              <a:t>entity </a:t>
            </a:r>
            <a:r>
              <a:rPr lang="en-AU" sz="1200">
                <a:solidFill>
                  <a:schemeClr val="tx2"/>
                </a:solidFill>
              </a:rPr>
              <a:t>that requested the information and the worker you spoke with.</a:t>
            </a:r>
            <a:endParaRPr lang="en-AU">
              <a:solidFill>
                <a:schemeClr val="tx2"/>
              </a:solidFill>
            </a:endParaRPr>
          </a:p>
          <a:p>
            <a:pPr marL="285750" indent="-285750">
              <a:buFont typeface="Arial" panose="020B0604020202020204" pitchFamily="34" charset="0"/>
              <a:buChar char="•"/>
            </a:pPr>
            <a:r>
              <a:rPr lang="en-AU" sz="1200">
                <a:solidFill>
                  <a:schemeClr val="tx2"/>
                </a:solidFill>
              </a:rPr>
              <a:t>Document the </a:t>
            </a:r>
            <a:r>
              <a:rPr lang="en-AU" sz="1200" b="1">
                <a:solidFill>
                  <a:schemeClr val="tx2"/>
                </a:solidFill>
              </a:rPr>
              <a:t>information that was shared and any consent or views obtained</a:t>
            </a:r>
            <a:r>
              <a:rPr lang="en-AU" sz="1200">
                <a:solidFill>
                  <a:schemeClr val="tx2"/>
                </a:solidFill>
              </a:rPr>
              <a:t>, or the </a:t>
            </a:r>
            <a:r>
              <a:rPr lang="en-AU" sz="1200" b="1">
                <a:solidFill>
                  <a:schemeClr val="tx2"/>
                </a:solidFill>
              </a:rPr>
              <a:t>reason for sharing without consent</a:t>
            </a:r>
            <a:r>
              <a:rPr lang="en-AU" sz="1200">
                <a:solidFill>
                  <a:schemeClr val="tx2"/>
                </a:solidFill>
              </a:rPr>
              <a:t>/obtaining views.</a:t>
            </a:r>
          </a:p>
          <a:p>
            <a:pPr marL="285750" indent="-285750">
              <a:buFont typeface="Arial" panose="020B0604020202020204" pitchFamily="34" charset="0"/>
              <a:buChar char="•"/>
            </a:pPr>
            <a:r>
              <a:rPr lang="en-AU" sz="1200">
                <a:solidFill>
                  <a:schemeClr val="tx2"/>
                </a:solidFill>
              </a:rPr>
              <a:t>If you refuse to share the information because it was not relevant, exempt or applicable consent thresholds were not met, </a:t>
            </a:r>
            <a:r>
              <a:rPr lang="en-AU" sz="1200" b="1">
                <a:solidFill>
                  <a:schemeClr val="tx2"/>
                </a:solidFill>
              </a:rPr>
              <a:t>set out reasons for refusal in writing</a:t>
            </a:r>
            <a:r>
              <a:rPr lang="en-AU" sz="1200">
                <a:solidFill>
                  <a:schemeClr val="tx2"/>
                </a:solidFill>
              </a:rPr>
              <a:t> and provide this to the requesting ISE.</a:t>
            </a:r>
          </a:p>
          <a:p>
            <a:pPr marL="285750" indent="-285750">
              <a:buFont typeface="Arial" panose="020B0604020202020204" pitchFamily="34" charset="0"/>
              <a:buChar char="•"/>
            </a:pPr>
            <a:r>
              <a:rPr lang="en-AU" sz="1200">
                <a:solidFill>
                  <a:schemeClr val="tx2"/>
                </a:solidFill>
              </a:rPr>
              <a:t>Document the </a:t>
            </a:r>
            <a:r>
              <a:rPr lang="en-AU" sz="1200" b="1">
                <a:solidFill>
                  <a:schemeClr val="tx2"/>
                </a:solidFill>
              </a:rPr>
              <a:t>method of sharing</a:t>
            </a:r>
            <a:r>
              <a:rPr lang="en-AU" sz="1200">
                <a:solidFill>
                  <a:schemeClr val="tx2"/>
                </a:solidFill>
              </a:rPr>
              <a:t>, and if sent through email, whether encryption was used.</a:t>
            </a:r>
          </a:p>
        </p:txBody>
      </p:sp>
      <p:sp>
        <p:nvSpPr>
          <p:cNvPr id="3" name="Slide Number Placeholder 2">
            <a:extLst>
              <a:ext uri="{FF2B5EF4-FFF2-40B4-BE49-F238E27FC236}">
                <a16:creationId xmlns:a16="http://schemas.microsoft.com/office/drawing/2014/main" id="{4CCB5FFC-EE57-4DAF-A2FC-D45FA958261A}"/>
              </a:ext>
            </a:extLst>
          </p:cNvPr>
          <p:cNvSpPr>
            <a:spLocks noGrp="1"/>
          </p:cNvSpPr>
          <p:nvPr>
            <p:ph type="sldNum" sz="quarter" idx="12"/>
          </p:nvPr>
        </p:nvSpPr>
        <p:spPr/>
        <p:txBody>
          <a:bodyPr/>
          <a:lstStyle/>
          <a:p>
            <a:fld id="{636C11FB-B6ED-4826-AA49-B2A0CC68C0B4}" type="slidenum">
              <a:rPr lang="en-AU" smtClean="0"/>
              <a:pPr/>
              <a:t>13</a:t>
            </a:fld>
            <a:endParaRPr lang="en-AU"/>
          </a:p>
        </p:txBody>
      </p:sp>
    </p:spTree>
    <p:extLst>
      <p:ext uri="{BB962C8B-B14F-4D97-AF65-F5344CB8AC3E}">
        <p14:creationId xmlns:p14="http://schemas.microsoft.com/office/powerpoint/2010/main" val="36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a:rPr>
              <a:t>Activity and case study</a:t>
            </a:r>
            <a:endParaRPr lang="en-AU" sz="4400">
              <a:solidFill>
                <a:schemeClr val="accent2"/>
              </a:solidFill>
              <a:latin typeface="VIC" panose="00000500000000000000" pitchFamily="2" charset="0"/>
            </a:endParaRPr>
          </a:p>
        </p:txBody>
      </p:sp>
      <p:sp>
        <p:nvSpPr>
          <p:cNvPr id="2" name="Slide Number Placeholder 1">
            <a:extLst>
              <a:ext uri="{FF2B5EF4-FFF2-40B4-BE49-F238E27FC236}">
                <a16:creationId xmlns:a16="http://schemas.microsoft.com/office/drawing/2014/main" id="{A06EB3E6-ABDD-4157-A2EC-C5199A447936}"/>
              </a:ext>
            </a:extLst>
          </p:cNvPr>
          <p:cNvSpPr>
            <a:spLocks noGrp="1"/>
          </p:cNvSpPr>
          <p:nvPr>
            <p:ph type="sldNum" sz="quarter" idx="12"/>
          </p:nvPr>
        </p:nvSpPr>
        <p:spPr/>
        <p:txBody>
          <a:bodyPr/>
          <a:lstStyle/>
          <a:p>
            <a:fld id="{636C11FB-B6ED-4826-AA49-B2A0CC68C0B4}" type="slidenum">
              <a:rPr lang="en-AU" smtClean="0"/>
              <a:pPr/>
              <a:t>14</a:t>
            </a:fld>
            <a:endParaRPr lang="en-AU"/>
          </a:p>
        </p:txBody>
      </p:sp>
    </p:spTree>
    <p:extLst>
      <p:ext uri="{BB962C8B-B14F-4D97-AF65-F5344CB8AC3E}">
        <p14:creationId xmlns:p14="http://schemas.microsoft.com/office/powerpoint/2010/main" val="21464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8534539-BAEE-4293-99B3-5ACB74A530C6}"/>
              </a:ext>
            </a:extLst>
          </p:cNvPr>
          <p:cNvGrpSpPr/>
          <p:nvPr/>
        </p:nvGrpSpPr>
        <p:grpSpPr>
          <a:xfrm>
            <a:off x="-258683" y="-225196"/>
            <a:ext cx="1913861" cy="942407"/>
            <a:chOff x="311296" y="1312090"/>
            <a:chExt cx="1913861" cy="942407"/>
          </a:xfrm>
        </p:grpSpPr>
        <p:grpSp>
          <p:nvGrpSpPr>
            <p:cNvPr id="10" name="Group 9">
              <a:extLst>
                <a:ext uri="{FF2B5EF4-FFF2-40B4-BE49-F238E27FC236}">
                  <a16:creationId xmlns:a16="http://schemas.microsoft.com/office/drawing/2014/main" id="{58E3D0EA-69A8-48ED-8650-B435F66FDB19}"/>
                </a:ext>
              </a:extLst>
            </p:cNvPr>
            <p:cNvGrpSpPr/>
            <p:nvPr/>
          </p:nvGrpSpPr>
          <p:grpSpPr>
            <a:xfrm>
              <a:off x="311296" y="1312090"/>
              <a:ext cx="1913861" cy="930143"/>
              <a:chOff x="0" y="3038857"/>
              <a:chExt cx="1913861" cy="930143"/>
            </a:xfrm>
          </p:grpSpPr>
          <p:sp>
            <p:nvSpPr>
              <p:cNvPr id="11" name="Oval 10">
                <a:extLst>
                  <a:ext uri="{FF2B5EF4-FFF2-40B4-BE49-F238E27FC236}">
                    <a16:creationId xmlns:a16="http://schemas.microsoft.com/office/drawing/2014/main" id="{BAE5F513-A43A-47D9-A866-61A8AAEC18F3}"/>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sp>
            <p:nvSpPr>
              <p:cNvPr id="12" name="Rectangle 11">
                <a:extLst>
                  <a:ext uri="{FF2B5EF4-FFF2-40B4-BE49-F238E27FC236}">
                    <a16:creationId xmlns:a16="http://schemas.microsoft.com/office/drawing/2014/main" id="{F3D21701-A78A-456D-82F0-F47D0D28C1F1}"/>
                  </a:ext>
                </a:extLst>
              </p:cNvPr>
              <p:cNvSpPr/>
              <p:nvPr/>
            </p:nvSpPr>
            <p:spPr>
              <a:xfrm>
                <a:off x="0" y="303885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accent2"/>
                  </a:solidFill>
                  <a:latin typeface="+mj-lt"/>
                </a:endParaRPr>
              </a:p>
            </p:txBody>
          </p:sp>
        </p:grpSp>
        <p:pic>
          <p:nvPicPr>
            <p:cNvPr id="13" name="Picture 12" descr="A close up of a logo&#10;&#10;Description automatically generated">
              <a:extLst>
                <a:ext uri="{FF2B5EF4-FFF2-40B4-BE49-F238E27FC236}">
                  <a16:creationId xmlns:a16="http://schemas.microsoft.com/office/drawing/2014/main" id="{81661D04-16D8-494B-BA98-6937687D15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6668" y="1714497"/>
              <a:ext cx="591222" cy="540000"/>
            </a:xfrm>
            <a:prstGeom prst="rect">
              <a:avLst/>
            </a:prstGeom>
          </p:spPr>
        </p:pic>
      </p:grpSp>
      <p:sp>
        <p:nvSpPr>
          <p:cNvPr id="17" name="Title 3">
            <a:extLst>
              <a:ext uri="{FF2B5EF4-FFF2-40B4-BE49-F238E27FC236}">
                <a16:creationId xmlns:a16="http://schemas.microsoft.com/office/drawing/2014/main" id="{893BD8E4-1D81-4F58-A08A-3E464EFEA8A3}"/>
              </a:ext>
            </a:extLst>
          </p:cNvPr>
          <p:cNvSpPr txBox="1">
            <a:spLocks/>
          </p:cNvSpPr>
          <p:nvPr/>
        </p:nvSpPr>
        <p:spPr>
          <a:xfrm>
            <a:off x="858129" y="176270"/>
            <a:ext cx="6409938"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How do I assess whether it is appropriate to share and with who?</a:t>
            </a:r>
          </a:p>
        </p:txBody>
      </p:sp>
      <p:sp>
        <p:nvSpPr>
          <p:cNvPr id="19" name="Rectangle: Rounded Corners 18">
            <a:extLst>
              <a:ext uri="{FF2B5EF4-FFF2-40B4-BE49-F238E27FC236}">
                <a16:creationId xmlns:a16="http://schemas.microsoft.com/office/drawing/2014/main" id="{F9C5E04E-9334-432E-B2D3-EF2BF73CEE92}"/>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sp>
        <p:nvSpPr>
          <p:cNvPr id="15" name="TextBox 14">
            <a:extLst>
              <a:ext uri="{FF2B5EF4-FFF2-40B4-BE49-F238E27FC236}">
                <a16:creationId xmlns:a16="http://schemas.microsoft.com/office/drawing/2014/main" id="{D9A51617-965E-4ECF-A4AD-716DB26D6F40}"/>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16" name="Picture 15" descr="A picture containing text, silhouette, vector graphics&#10;&#10;Description automatically generated">
            <a:extLst>
              <a:ext uri="{FF2B5EF4-FFF2-40B4-BE49-F238E27FC236}">
                <a16:creationId xmlns:a16="http://schemas.microsoft.com/office/drawing/2014/main" id="{3A990BDD-79A1-4C4E-99E9-0163283BEF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7" name="Rectangle: Rounded Corners 6">
            <a:extLst>
              <a:ext uri="{FF2B5EF4-FFF2-40B4-BE49-F238E27FC236}">
                <a16:creationId xmlns:a16="http://schemas.microsoft.com/office/drawing/2014/main" id="{3E319310-9F1E-4168-9B81-B1CE8255416E}"/>
              </a:ext>
            </a:extLst>
          </p:cNvPr>
          <p:cNvSpPr/>
          <p:nvPr/>
        </p:nvSpPr>
        <p:spPr>
          <a:xfrm>
            <a:off x="773627" y="1266489"/>
            <a:ext cx="7829600" cy="4772548"/>
          </a:xfrm>
          <a:prstGeom prst="roundRect">
            <a:avLst>
              <a:gd name="adj" fmla="val 4276"/>
            </a:avLst>
          </a:prstGeom>
          <a:ln w="19050">
            <a:prstDash val="solid"/>
          </a:ln>
        </p:spPr>
        <p:style>
          <a:lnRef idx="2">
            <a:schemeClr val="accent2"/>
          </a:lnRef>
          <a:fillRef idx="1">
            <a:schemeClr val="lt1"/>
          </a:fillRef>
          <a:effectRef idx="0">
            <a:schemeClr val="accent2"/>
          </a:effectRef>
          <a:fontRef idx="minor">
            <a:schemeClr val="dk1"/>
          </a:fontRef>
        </p:style>
        <p:txBody>
          <a:bodyPr lIns="91440" tIns="45720" rIns="91440" bIns="45720" rtlCol="0" anchor="t"/>
          <a:lstStyle/>
          <a:p>
            <a:pPr lvl="0" defTabSz="914400">
              <a:defRPr/>
            </a:pPr>
            <a:r>
              <a:rPr lang="en-AU" sz="1000" b="1" dirty="0">
                <a:solidFill>
                  <a:schemeClr val="accent2"/>
                </a:solidFill>
                <a:latin typeface="+mj-lt"/>
              </a:rPr>
              <a:t>The scenario</a:t>
            </a:r>
          </a:p>
          <a:p>
            <a:pPr lvl="0" defTabSz="914400">
              <a:defRPr/>
            </a:pPr>
            <a:endParaRPr lang="en-AU" sz="1000" b="1" dirty="0">
              <a:solidFill>
                <a:schemeClr val="accent2"/>
              </a:solidFill>
              <a:latin typeface="+mj-lt"/>
            </a:endParaRPr>
          </a:p>
          <a:p>
            <a:r>
              <a:rPr lang="en-AU" sz="1000" dirty="0">
                <a:solidFill>
                  <a:schemeClr val="tx2"/>
                </a:solidFill>
                <a:latin typeface="+mj-lt"/>
              </a:rPr>
              <a:t>Lisa has self-referred to the Alcohol &amp; Other Drugs (AOD) service for support with her increasing use of alcohol.</a:t>
            </a:r>
          </a:p>
          <a:p>
            <a:endParaRPr lang="en-AU" sz="1000" dirty="0">
              <a:solidFill>
                <a:schemeClr val="tx2"/>
              </a:solidFill>
              <a:latin typeface="+mj-lt"/>
            </a:endParaRPr>
          </a:p>
          <a:p>
            <a:r>
              <a:rPr lang="en-AU" sz="1000" dirty="0">
                <a:solidFill>
                  <a:schemeClr val="tx2"/>
                </a:solidFill>
                <a:latin typeface="+mj-lt"/>
              </a:rPr>
              <a:t>During the intake process, the intake worker asked MARAM screening questions about family violence. Lisa informed the service that there is an IVO in place against her former partner, Darren, with Lisa and both children Ben (aged 14) and Tara (aged 3.5 years) listed as the affected family members. There is a condition permitting Darren to have supervised contact with the children.</a:t>
            </a:r>
          </a:p>
          <a:p>
            <a:endParaRPr lang="en-AU" sz="1000" dirty="0">
              <a:solidFill>
                <a:schemeClr val="tx2"/>
              </a:solidFill>
              <a:latin typeface="+mj-lt"/>
            </a:endParaRPr>
          </a:p>
          <a:p>
            <a:r>
              <a:rPr lang="en-AU" sz="1000" dirty="0">
                <a:solidFill>
                  <a:schemeClr val="tx2"/>
                </a:solidFill>
                <a:latin typeface="+mj-lt"/>
              </a:rPr>
              <a:t>Following intake, a face-to-face assessment is booked. The assessment worker discusses the safety plan put in place with Lisa’s specialist family violence case manager. Lisa identifies that she has had issues with alcohol use in the past, however is relying on it more of late as she’s unable to sleep. Last week, her son Ben told her that he saw Darren in the school car park during recess when he was returning to class. Lisa is worried Darren will attempt to take Ben out of school during the day. Lisa isn’t sure how seriously Darren is taking their breakup and believes Darren thinks they’ve just had a fight and that things will go back to normal. As Darren is attending the school, Lisa is concerned that Darren will try to have unsupervised contact with Ben, despite the conditions on the IVO.</a:t>
            </a:r>
          </a:p>
          <a:p>
            <a:endParaRPr lang="en-AU" sz="1000" dirty="0">
              <a:solidFill>
                <a:schemeClr val="tx2"/>
              </a:solidFill>
              <a:latin typeface="+mj-lt"/>
            </a:endParaRPr>
          </a:p>
          <a:p>
            <a:r>
              <a:rPr lang="en-AU" sz="1000" dirty="0">
                <a:solidFill>
                  <a:schemeClr val="tx2"/>
                </a:solidFill>
                <a:latin typeface="+mj-lt"/>
              </a:rPr>
              <a:t>Lisa is drinking more than she used to and says she currently feels like it’s the only thing that relaxes her so that she can sleep. Lisa’s previous AOD treatment episode was 5 years ago when Ben was 9 and Tara wasn’t born yet. The last time Lisa accessed treatment she had a standard episode of AOD counselling. Lisa discusses the previous treatment episode’s circumstances, noting that she didn’t realise it at the time, but Darren’s controlling behaviour had made her nervous. He used to take her car keys and hide them while he was at work so she couldn’t use the car, having to walk or catch the bus to get 9-year-old Ben to primary school. It was around this time that Lisa started drinking more than usual.</a:t>
            </a:r>
          </a:p>
          <a:p>
            <a:endParaRPr lang="en-AU" sz="1000" dirty="0">
              <a:solidFill>
                <a:schemeClr val="tx2"/>
              </a:solidFill>
              <a:latin typeface="+mj-lt"/>
            </a:endParaRPr>
          </a:p>
          <a:p>
            <a:r>
              <a:rPr lang="en-AU" sz="1000" dirty="0">
                <a:solidFill>
                  <a:schemeClr val="tx2"/>
                </a:solidFill>
                <a:latin typeface="+mj-lt"/>
              </a:rPr>
              <a:t>Compared to Lisa’s alcohol use when she sought support 5 years ago, her alcohol intake has increased.</a:t>
            </a:r>
          </a:p>
          <a:p>
            <a:endParaRPr lang="en-AU" sz="1000" dirty="0">
              <a:solidFill>
                <a:schemeClr val="tx2"/>
              </a:solidFill>
              <a:latin typeface="+mj-lt"/>
            </a:endParaRPr>
          </a:p>
          <a:p>
            <a:r>
              <a:rPr lang="en-AU" sz="1000" dirty="0">
                <a:solidFill>
                  <a:schemeClr val="tx2"/>
                </a:solidFill>
                <a:latin typeface="+mj-lt"/>
              </a:rPr>
              <a:t>Lisa states her children are a motivating factor for her seeking support to reduce her alcohol intake. Lisa advises she is engaged with a child and family service but is hesitant for the AOD worker to make contact in case information about her treatment is shared as she is fearful of being judged as a “bad mother” due to her substance use.</a:t>
            </a:r>
          </a:p>
        </p:txBody>
      </p:sp>
      <p:sp>
        <p:nvSpPr>
          <p:cNvPr id="4" name="TextBox 3">
            <a:extLst>
              <a:ext uri="{FF2B5EF4-FFF2-40B4-BE49-F238E27FC236}">
                <a16:creationId xmlns:a16="http://schemas.microsoft.com/office/drawing/2014/main" id="{A9A2F276-A592-4AF1-8772-E42AB051BC75}"/>
              </a:ext>
            </a:extLst>
          </p:cNvPr>
          <p:cNvSpPr txBox="1"/>
          <p:nvPr/>
        </p:nvSpPr>
        <p:spPr>
          <a:xfrm>
            <a:off x="1304925" y="6143201"/>
            <a:ext cx="6908794" cy="369332"/>
          </a:xfrm>
          <a:prstGeom prst="rect">
            <a:avLst/>
          </a:prstGeom>
          <a:noFill/>
        </p:spPr>
        <p:txBody>
          <a:bodyPr wrap="square" rtlCol="0">
            <a:spAutoFit/>
          </a:bodyPr>
          <a:lstStyle/>
          <a:p>
            <a:r>
              <a:rPr lang="en-AU" sz="900"/>
              <a:t>This case study was developed by the Western Integrated Family Violence Committee (WIFVC) in June 2020. To enquire about this resource please contact </a:t>
            </a:r>
            <a:r>
              <a:rPr lang="en-AU" sz="900" u="sng">
                <a:hlinkClick r:id="rId5"/>
              </a:rPr>
              <a:t>wifvc@whwest.org.au</a:t>
            </a:r>
            <a:r>
              <a:rPr lang="en-AU" sz="900"/>
              <a:t> </a:t>
            </a:r>
          </a:p>
        </p:txBody>
      </p:sp>
      <p:sp>
        <p:nvSpPr>
          <p:cNvPr id="2" name="Slide Number Placeholder 1">
            <a:extLst>
              <a:ext uri="{FF2B5EF4-FFF2-40B4-BE49-F238E27FC236}">
                <a16:creationId xmlns:a16="http://schemas.microsoft.com/office/drawing/2014/main" id="{E492065F-AA1E-4E3A-AB70-E574FB38D7E4}"/>
              </a:ext>
            </a:extLst>
          </p:cNvPr>
          <p:cNvSpPr>
            <a:spLocks noGrp="1"/>
          </p:cNvSpPr>
          <p:nvPr>
            <p:ph type="sldNum" sz="quarter" idx="12"/>
          </p:nvPr>
        </p:nvSpPr>
        <p:spPr/>
        <p:txBody>
          <a:bodyPr/>
          <a:lstStyle/>
          <a:p>
            <a:fld id="{636C11FB-B6ED-4826-AA49-B2A0CC68C0B4}" type="slidenum">
              <a:rPr lang="en-AU" smtClean="0"/>
              <a:pPr/>
              <a:t>15</a:t>
            </a:fld>
            <a:endParaRPr lang="en-AU"/>
          </a:p>
        </p:txBody>
      </p:sp>
    </p:spTree>
    <p:extLst>
      <p:ext uri="{BB962C8B-B14F-4D97-AF65-F5344CB8AC3E}">
        <p14:creationId xmlns:p14="http://schemas.microsoft.com/office/powerpoint/2010/main" val="134653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30557D-A214-418A-9D49-64AA2F2D951A}"/>
              </a:ext>
            </a:extLst>
          </p:cNvPr>
          <p:cNvGrpSpPr/>
          <p:nvPr/>
        </p:nvGrpSpPr>
        <p:grpSpPr>
          <a:xfrm>
            <a:off x="-119066" y="-255692"/>
            <a:ext cx="1913861" cy="973107"/>
            <a:chOff x="311296" y="1277800"/>
            <a:chExt cx="1913861" cy="973107"/>
          </a:xfrm>
        </p:grpSpPr>
        <p:grpSp>
          <p:nvGrpSpPr>
            <p:cNvPr id="21" name="Group 20">
              <a:extLst>
                <a:ext uri="{FF2B5EF4-FFF2-40B4-BE49-F238E27FC236}">
                  <a16:creationId xmlns:a16="http://schemas.microsoft.com/office/drawing/2014/main" id="{29FDC923-746C-4DDA-80BF-339E4299F525}"/>
                </a:ext>
              </a:extLst>
            </p:cNvPr>
            <p:cNvGrpSpPr/>
            <p:nvPr/>
          </p:nvGrpSpPr>
          <p:grpSpPr>
            <a:xfrm>
              <a:off x="311296" y="1277800"/>
              <a:ext cx="1913861" cy="964433"/>
              <a:chOff x="0" y="3004567"/>
              <a:chExt cx="1913861" cy="964433"/>
            </a:xfrm>
          </p:grpSpPr>
          <p:sp>
            <p:nvSpPr>
              <p:cNvPr id="25" name="Oval 24">
                <a:extLst>
                  <a:ext uri="{FF2B5EF4-FFF2-40B4-BE49-F238E27FC236}">
                    <a16:creationId xmlns:a16="http://schemas.microsoft.com/office/drawing/2014/main" id="{119458CB-37CB-4D96-9C0E-5EF667C1D96C}"/>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sp>
            <p:nvSpPr>
              <p:cNvPr id="26" name="Rectangle 25">
                <a:extLst>
                  <a:ext uri="{FF2B5EF4-FFF2-40B4-BE49-F238E27FC236}">
                    <a16:creationId xmlns:a16="http://schemas.microsoft.com/office/drawing/2014/main" id="{F4D4ABDA-6909-455E-BB81-8E01FF1EFD12}"/>
                  </a:ext>
                </a:extLst>
              </p:cNvPr>
              <p:cNvSpPr/>
              <p:nvPr/>
            </p:nvSpPr>
            <p:spPr>
              <a:xfrm>
                <a:off x="0" y="300456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400" b="1">
                  <a:solidFill>
                    <a:schemeClr val="accent2"/>
                  </a:solidFill>
                  <a:latin typeface="+mj-lt"/>
                </a:endParaRPr>
              </a:p>
            </p:txBody>
          </p:sp>
        </p:grpSp>
        <p:pic>
          <p:nvPicPr>
            <p:cNvPr id="27" name="Picture 26" descr="A picture containing drawing, shirt&#10;&#10;Description automatically generated">
              <a:extLst>
                <a:ext uri="{FF2B5EF4-FFF2-40B4-BE49-F238E27FC236}">
                  <a16:creationId xmlns:a16="http://schemas.microsoft.com/office/drawing/2014/main" id="{A52EB585-B8CE-48F5-AE1E-9EAC31BB30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569" y="1710907"/>
              <a:ext cx="540000" cy="540000"/>
            </a:xfrm>
            <a:prstGeom prst="rect">
              <a:avLst/>
            </a:prstGeom>
          </p:spPr>
        </p:pic>
      </p:grpSp>
      <p:sp>
        <p:nvSpPr>
          <p:cNvPr id="39" name="Title 3">
            <a:extLst>
              <a:ext uri="{FF2B5EF4-FFF2-40B4-BE49-F238E27FC236}">
                <a16:creationId xmlns:a16="http://schemas.microsoft.com/office/drawing/2014/main" id="{E8700417-2960-48A8-9C39-0ACC9E84CEA7}"/>
              </a:ext>
            </a:extLst>
          </p:cNvPr>
          <p:cNvSpPr txBox="1">
            <a:spLocks/>
          </p:cNvSpPr>
          <p:nvPr/>
        </p:nvSpPr>
        <p:spPr>
          <a:xfrm>
            <a:off x="941695" y="176270"/>
            <a:ext cx="6326371"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How do I assess whether it is appropriate to share and with who?</a:t>
            </a:r>
          </a:p>
        </p:txBody>
      </p:sp>
      <p:sp>
        <p:nvSpPr>
          <p:cNvPr id="40" name="Rectangle: Rounded Corners 39">
            <a:extLst>
              <a:ext uri="{FF2B5EF4-FFF2-40B4-BE49-F238E27FC236}">
                <a16:creationId xmlns:a16="http://schemas.microsoft.com/office/drawing/2014/main" id="{8A17ED93-D943-4AED-BCEE-D8DA673F138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pic>
        <p:nvPicPr>
          <p:cNvPr id="20" name="Picture 19" descr="A picture containing icon&#10;&#10;Description automatically generated">
            <a:extLst>
              <a:ext uri="{FF2B5EF4-FFF2-40B4-BE49-F238E27FC236}">
                <a16:creationId xmlns:a16="http://schemas.microsoft.com/office/drawing/2014/main" id="{68641005-445C-4186-A3F3-DBA7C51169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22" name="TextBox 21">
            <a:extLst>
              <a:ext uri="{FF2B5EF4-FFF2-40B4-BE49-F238E27FC236}">
                <a16:creationId xmlns:a16="http://schemas.microsoft.com/office/drawing/2014/main" id="{56B5CE19-828B-48F2-922F-688922F66D6A}"/>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23" name="Rectangle: Rounded Corners 22">
            <a:extLst>
              <a:ext uri="{FF2B5EF4-FFF2-40B4-BE49-F238E27FC236}">
                <a16:creationId xmlns:a16="http://schemas.microsoft.com/office/drawing/2014/main" id="{102D4315-FDCD-45FB-81C6-4F3F5E09AD71}"/>
              </a:ext>
            </a:extLst>
          </p:cNvPr>
          <p:cNvSpPr/>
          <p:nvPr/>
        </p:nvSpPr>
        <p:spPr>
          <a:xfrm>
            <a:off x="686029" y="1774838"/>
            <a:ext cx="2304000" cy="1887244"/>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200" b="1">
                <a:solidFill>
                  <a:schemeClr val="accent2"/>
                </a:solidFill>
              </a:rPr>
              <a:t>What is risk relevant information in this scenario?</a:t>
            </a:r>
          </a:p>
          <a:p>
            <a:pPr algn="ctr"/>
            <a:endParaRPr lang="en-AU" sz="1100" b="1">
              <a:solidFill>
                <a:schemeClr val="accent2"/>
              </a:solidFill>
            </a:endParaRPr>
          </a:p>
          <a:p>
            <a:r>
              <a:rPr lang="en-AU" sz="1100">
                <a:solidFill>
                  <a:schemeClr val="tx1"/>
                </a:solidFill>
              </a:rPr>
              <a:t>In relation to:</a:t>
            </a:r>
          </a:p>
          <a:p>
            <a:pPr marL="171450" indent="-171450">
              <a:buFont typeface="Arial" panose="020B0604020202020204" pitchFamily="34" charset="0"/>
              <a:buChar char="•"/>
            </a:pPr>
            <a:r>
              <a:rPr lang="en-AU" sz="1100">
                <a:solidFill>
                  <a:schemeClr val="tx1"/>
                </a:solidFill>
              </a:rPr>
              <a:t>The perpetrator</a:t>
            </a:r>
          </a:p>
          <a:p>
            <a:pPr marL="171450" indent="-171450">
              <a:buFont typeface="Arial" panose="020B0604020202020204" pitchFamily="34" charset="0"/>
              <a:buChar char="•"/>
            </a:pPr>
            <a:r>
              <a:rPr lang="en-AU" sz="1100">
                <a:solidFill>
                  <a:schemeClr val="tx1"/>
                </a:solidFill>
              </a:rPr>
              <a:t>The victim survivor (adult)</a:t>
            </a:r>
          </a:p>
          <a:p>
            <a:pPr marL="171450" indent="-171450">
              <a:buFont typeface="Arial" panose="020B0604020202020204" pitchFamily="34" charset="0"/>
              <a:buChar char="•"/>
            </a:pPr>
            <a:r>
              <a:rPr lang="en-AU" sz="1100">
                <a:solidFill>
                  <a:schemeClr val="tx1"/>
                </a:solidFill>
              </a:rPr>
              <a:t>The victim survivor (child/young person)</a:t>
            </a:r>
          </a:p>
          <a:p>
            <a:endParaRPr lang="en-AU" sz="1600" b="1">
              <a:solidFill>
                <a:schemeClr val="accent2"/>
              </a:solidFill>
            </a:endParaRPr>
          </a:p>
          <a:p>
            <a:endParaRPr lang="en-AU" sz="1600" b="1">
              <a:solidFill>
                <a:schemeClr val="accent2"/>
              </a:solidFill>
            </a:endParaRPr>
          </a:p>
          <a:p>
            <a:endParaRPr lang="en-AU" sz="1000" b="1">
              <a:solidFill>
                <a:schemeClr val="accent2"/>
              </a:solidFill>
            </a:endParaRPr>
          </a:p>
        </p:txBody>
      </p:sp>
      <p:sp>
        <p:nvSpPr>
          <p:cNvPr id="3" name="Rectangle 2">
            <a:extLst>
              <a:ext uri="{FF2B5EF4-FFF2-40B4-BE49-F238E27FC236}">
                <a16:creationId xmlns:a16="http://schemas.microsoft.com/office/drawing/2014/main" id="{DEF92875-9ABA-49B8-B37B-ABD92EC41109}"/>
              </a:ext>
            </a:extLst>
          </p:cNvPr>
          <p:cNvSpPr/>
          <p:nvPr/>
        </p:nvSpPr>
        <p:spPr>
          <a:xfrm>
            <a:off x="686029" y="1250094"/>
            <a:ext cx="8079784" cy="307777"/>
          </a:xfrm>
          <a:prstGeom prst="rect">
            <a:avLst/>
          </a:prstGeom>
        </p:spPr>
        <p:txBody>
          <a:bodyPr wrap="square">
            <a:spAutoFit/>
          </a:bodyPr>
          <a:lstStyle/>
          <a:p>
            <a:r>
              <a:rPr lang="en-AU" sz="1400" b="1">
                <a:solidFill>
                  <a:schemeClr val="accent2"/>
                </a:solidFill>
              </a:rPr>
              <a:t>Questions for discussion in small groups.</a:t>
            </a:r>
            <a:endParaRPr lang="en-AU" sz="1400">
              <a:solidFill>
                <a:schemeClr val="accent2"/>
              </a:solidFill>
            </a:endParaRPr>
          </a:p>
        </p:txBody>
      </p:sp>
      <p:sp>
        <p:nvSpPr>
          <p:cNvPr id="30" name="Rectangle: Rounded Corners 29">
            <a:extLst>
              <a:ext uri="{FF2B5EF4-FFF2-40B4-BE49-F238E27FC236}">
                <a16:creationId xmlns:a16="http://schemas.microsoft.com/office/drawing/2014/main" id="{1ED57F2B-C792-430F-9AED-890940ADB54A}"/>
              </a:ext>
            </a:extLst>
          </p:cNvPr>
          <p:cNvSpPr/>
          <p:nvPr/>
        </p:nvSpPr>
        <p:spPr>
          <a:xfrm>
            <a:off x="3430483" y="1774838"/>
            <a:ext cx="2304000" cy="1666774"/>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200" b="1">
                <a:solidFill>
                  <a:schemeClr val="accent2"/>
                </a:solidFill>
              </a:rPr>
              <a:t>What would be the purpose of sharing information?</a:t>
            </a:r>
          </a:p>
          <a:p>
            <a:pPr algn="ctr"/>
            <a:endParaRPr lang="en-AU" sz="1100" b="1">
              <a:solidFill>
                <a:schemeClr val="accent2"/>
              </a:solidFill>
            </a:endParaRPr>
          </a:p>
          <a:p>
            <a:pPr marL="171450" indent="-171450">
              <a:buFont typeface="Arial" panose="020B0604020202020204" pitchFamily="34" charset="0"/>
              <a:buChar char="•"/>
            </a:pPr>
            <a:r>
              <a:rPr lang="en-AU" sz="1100">
                <a:solidFill>
                  <a:schemeClr val="tx1"/>
                </a:solidFill>
              </a:rPr>
              <a:t>Family violence risk assessment</a:t>
            </a:r>
          </a:p>
          <a:p>
            <a:pPr marL="171450" indent="-171450">
              <a:buFont typeface="Arial" panose="020B0604020202020204" pitchFamily="34" charset="0"/>
              <a:buChar char="•"/>
            </a:pPr>
            <a:r>
              <a:rPr lang="en-AU" sz="1100">
                <a:solidFill>
                  <a:schemeClr val="tx1"/>
                </a:solidFill>
              </a:rPr>
              <a:t>Family violence risk management</a:t>
            </a:r>
          </a:p>
          <a:p>
            <a:endParaRPr lang="en-AU" sz="1600" b="1">
              <a:solidFill>
                <a:schemeClr val="accent2"/>
              </a:solidFill>
            </a:endParaRPr>
          </a:p>
          <a:p>
            <a:endParaRPr lang="en-AU" sz="1000" b="1">
              <a:solidFill>
                <a:schemeClr val="accent2"/>
              </a:solidFill>
            </a:endParaRPr>
          </a:p>
        </p:txBody>
      </p:sp>
      <p:sp>
        <p:nvSpPr>
          <p:cNvPr id="24" name="Rectangle: Rounded Corners 23">
            <a:extLst>
              <a:ext uri="{FF2B5EF4-FFF2-40B4-BE49-F238E27FC236}">
                <a16:creationId xmlns:a16="http://schemas.microsoft.com/office/drawing/2014/main" id="{4F8C9EF7-DE4C-4A31-B21F-4FD21DCD1DE3}"/>
              </a:ext>
            </a:extLst>
          </p:cNvPr>
          <p:cNvSpPr/>
          <p:nvPr/>
        </p:nvSpPr>
        <p:spPr>
          <a:xfrm>
            <a:off x="6174937" y="1774838"/>
            <a:ext cx="2304000" cy="2589761"/>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algn="ctr"/>
            <a:r>
              <a:rPr lang="en-AU" sz="1200" b="1">
                <a:solidFill>
                  <a:schemeClr val="accent2"/>
                </a:solidFill>
              </a:rPr>
              <a:t>If you wanted to share this information with another service, what consent is required?</a:t>
            </a:r>
          </a:p>
          <a:p>
            <a:pPr algn="ctr"/>
            <a:endParaRPr lang="en-AU" sz="1100" b="1">
              <a:solidFill>
                <a:schemeClr val="accent2"/>
              </a:solidFill>
            </a:endParaRPr>
          </a:p>
          <a:p>
            <a:pPr indent="-276225"/>
            <a:r>
              <a:rPr lang="en-AU" sz="1100">
                <a:solidFill>
                  <a:schemeClr val="tx1"/>
                </a:solidFill>
              </a:rPr>
              <a:t>Consider how you might seek the views and wishes of the adult or child</a:t>
            </a:r>
          </a:p>
          <a:p>
            <a:pPr indent="-276225"/>
            <a:r>
              <a:rPr lang="en-AU" sz="1100">
                <a:solidFill>
                  <a:schemeClr val="tx1"/>
                </a:solidFill>
              </a:rPr>
              <a:t>victim survivor if it was appropriate, safe and reasonable to do so.</a:t>
            </a:r>
          </a:p>
          <a:p>
            <a:pPr marL="171450" indent="-171450">
              <a:buFont typeface="Arial" panose="020B0604020202020204" pitchFamily="34" charset="0"/>
              <a:buChar char="•"/>
            </a:pPr>
            <a:endParaRPr lang="en-AU" sz="1200" b="1">
              <a:solidFill>
                <a:schemeClr val="tx1"/>
              </a:solidFill>
            </a:endParaRPr>
          </a:p>
          <a:p>
            <a:pPr marL="171450" indent="-171450">
              <a:buFont typeface="Arial" panose="020B0604020202020204" pitchFamily="34" charset="0"/>
              <a:buChar char="•"/>
            </a:pPr>
            <a:endParaRPr lang="en-AU" sz="2400" b="1">
              <a:solidFill>
                <a:schemeClr val="accent2"/>
              </a:solidFill>
            </a:endParaRPr>
          </a:p>
          <a:p>
            <a:pPr marL="171450" indent="-171450">
              <a:buFont typeface="Arial" panose="020B0604020202020204" pitchFamily="34" charset="0"/>
              <a:buChar char="•"/>
            </a:pPr>
            <a:endParaRPr lang="en-AU" sz="1200" u="sng"/>
          </a:p>
          <a:p>
            <a:pPr marL="171450" indent="-171450">
              <a:buFont typeface="Arial" panose="020B0604020202020204" pitchFamily="34" charset="0"/>
              <a:buChar char="•"/>
            </a:pPr>
            <a:endParaRPr lang="en-AU" sz="1100">
              <a:solidFill>
                <a:schemeClr val="tx1"/>
              </a:solidFill>
            </a:endParaRPr>
          </a:p>
          <a:p>
            <a:endParaRPr lang="en-AU" sz="1600" b="1">
              <a:solidFill>
                <a:schemeClr val="accent2"/>
              </a:solidFill>
            </a:endParaRPr>
          </a:p>
          <a:p>
            <a:endParaRPr lang="en-AU" sz="1000" b="1">
              <a:solidFill>
                <a:schemeClr val="accent2"/>
              </a:solidFill>
            </a:endParaRPr>
          </a:p>
        </p:txBody>
      </p:sp>
      <p:grpSp>
        <p:nvGrpSpPr>
          <p:cNvPr id="6" name="Group 5">
            <a:extLst>
              <a:ext uri="{FF2B5EF4-FFF2-40B4-BE49-F238E27FC236}">
                <a16:creationId xmlns:a16="http://schemas.microsoft.com/office/drawing/2014/main" id="{8A3D5DE0-A2FC-4898-B66A-2B3E51239033}"/>
              </a:ext>
            </a:extLst>
          </p:cNvPr>
          <p:cNvGrpSpPr/>
          <p:nvPr/>
        </p:nvGrpSpPr>
        <p:grpSpPr>
          <a:xfrm>
            <a:off x="3322210" y="3520087"/>
            <a:ext cx="2426810" cy="850973"/>
            <a:chOff x="3368119" y="3203018"/>
            <a:chExt cx="2426810" cy="958549"/>
          </a:xfrm>
        </p:grpSpPr>
        <p:sp>
          <p:nvSpPr>
            <p:cNvPr id="44" name="Rectangle: Rounded Corners 43">
              <a:extLst>
                <a:ext uri="{FF2B5EF4-FFF2-40B4-BE49-F238E27FC236}">
                  <a16:creationId xmlns:a16="http://schemas.microsoft.com/office/drawing/2014/main" id="{F46CC2E6-8FDC-4F95-9C49-DB7DC090CD35}"/>
                </a:ext>
              </a:extLst>
            </p:cNvPr>
            <p:cNvSpPr/>
            <p:nvPr/>
          </p:nvSpPr>
          <p:spPr>
            <a:xfrm>
              <a:off x="3504504" y="3203018"/>
              <a:ext cx="2290425" cy="958549"/>
            </a:xfrm>
            <a:prstGeom prst="roundRect">
              <a:avLst>
                <a:gd name="adj" fmla="val 9394"/>
              </a:avLst>
            </a:prstGeom>
            <a:solidFill>
              <a:schemeClr val="accent2">
                <a:alpha val="22000"/>
              </a:schemeClr>
            </a:solidFill>
            <a:ln w="19050">
              <a:prstDash val="solid"/>
            </a:ln>
          </p:spPr>
          <p:style>
            <a:lnRef idx="2">
              <a:schemeClr val="accent2"/>
            </a:lnRef>
            <a:fillRef idx="1">
              <a:schemeClr val="lt1"/>
            </a:fillRef>
            <a:effectRef idx="0">
              <a:schemeClr val="accent2"/>
            </a:effectRef>
            <a:fontRef idx="minor">
              <a:schemeClr val="dk1"/>
            </a:fontRef>
          </p:style>
          <p:txBody>
            <a:bodyPr lIns="180000" tIns="45720" rIns="72000" bIns="45720" rtlCol="0" anchor="ctr"/>
            <a:lstStyle/>
            <a:p>
              <a:r>
                <a:rPr lang="en-AU" sz="1050">
                  <a:solidFill>
                    <a:schemeClr val="tx1"/>
                  </a:solidFill>
                </a:rPr>
                <a:t>Refer back to the definitions or risk assessment and risk management on slide 11. </a:t>
              </a:r>
            </a:p>
          </p:txBody>
        </p:sp>
        <p:grpSp>
          <p:nvGrpSpPr>
            <p:cNvPr id="48" name="Group 47">
              <a:extLst>
                <a:ext uri="{FF2B5EF4-FFF2-40B4-BE49-F238E27FC236}">
                  <a16:creationId xmlns:a16="http://schemas.microsoft.com/office/drawing/2014/main" id="{5EB673B2-567F-49E8-9797-06BC91D1F71D}"/>
                </a:ext>
              </a:extLst>
            </p:cNvPr>
            <p:cNvGrpSpPr/>
            <p:nvPr/>
          </p:nvGrpSpPr>
          <p:grpSpPr>
            <a:xfrm>
              <a:off x="3368119" y="3231485"/>
              <a:ext cx="362415" cy="362415"/>
              <a:chOff x="4702630" y="4486939"/>
              <a:chExt cx="540003" cy="540003"/>
            </a:xfrm>
          </p:grpSpPr>
          <p:sp>
            <p:nvSpPr>
              <p:cNvPr id="49" name="Oval 48">
                <a:extLst>
                  <a:ext uri="{FF2B5EF4-FFF2-40B4-BE49-F238E27FC236}">
                    <a16:creationId xmlns:a16="http://schemas.microsoft.com/office/drawing/2014/main" id="{B55D1264-F4B7-4B49-8636-9B8EB18B263B}"/>
                  </a:ext>
                </a:extLst>
              </p:cNvPr>
              <p:cNvSpPr/>
              <p:nvPr/>
            </p:nvSpPr>
            <p:spPr>
              <a:xfrm>
                <a:off x="4702633" y="4486939"/>
                <a:ext cx="540000" cy="540000"/>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l"/>
                <a:endParaRPr lang="en-AU" sz="900"/>
              </a:p>
            </p:txBody>
          </p:sp>
          <p:pic>
            <p:nvPicPr>
              <p:cNvPr id="50" name="Picture 49" descr="A close up of a logo&#10;&#10;Description automatically generated">
                <a:extLst>
                  <a:ext uri="{FF2B5EF4-FFF2-40B4-BE49-F238E27FC236}">
                    <a16:creationId xmlns:a16="http://schemas.microsoft.com/office/drawing/2014/main" id="{84044087-2B07-4D84-B646-B6F970F7CD6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02630" y="4486942"/>
                <a:ext cx="540000" cy="540000"/>
              </a:xfrm>
              <a:prstGeom prst="rect">
                <a:avLst/>
              </a:prstGeom>
            </p:spPr>
          </p:pic>
        </p:grpSp>
      </p:grpSp>
      <p:sp>
        <p:nvSpPr>
          <p:cNvPr id="29" name="Rectangle: Rounded Corners 28">
            <a:extLst>
              <a:ext uri="{FF2B5EF4-FFF2-40B4-BE49-F238E27FC236}">
                <a16:creationId xmlns:a16="http://schemas.microsoft.com/office/drawing/2014/main" id="{AB8DDF14-7DD9-40D1-A9DD-5C8491F3D8BA}"/>
              </a:ext>
            </a:extLst>
          </p:cNvPr>
          <p:cNvSpPr/>
          <p:nvPr/>
        </p:nvSpPr>
        <p:spPr>
          <a:xfrm>
            <a:off x="732765" y="3731673"/>
            <a:ext cx="2290425" cy="635820"/>
          </a:xfrm>
          <a:prstGeom prst="roundRect">
            <a:avLst>
              <a:gd name="adj" fmla="val 9394"/>
            </a:avLst>
          </a:prstGeom>
          <a:solidFill>
            <a:schemeClr val="accent2">
              <a:alpha val="22000"/>
            </a:schemeClr>
          </a:solidFill>
          <a:ln w="19050">
            <a:prstDash val="solid"/>
          </a:ln>
        </p:spPr>
        <p:style>
          <a:lnRef idx="2">
            <a:schemeClr val="accent2"/>
          </a:lnRef>
          <a:fillRef idx="1">
            <a:schemeClr val="lt1"/>
          </a:fillRef>
          <a:effectRef idx="0">
            <a:schemeClr val="accent2"/>
          </a:effectRef>
          <a:fontRef idx="minor">
            <a:schemeClr val="dk1"/>
          </a:fontRef>
        </p:style>
        <p:txBody>
          <a:bodyPr lIns="180000" tIns="45720" rIns="72000" bIns="45720" rtlCol="0" anchor="ctr"/>
          <a:lstStyle/>
          <a:p>
            <a:r>
              <a:rPr lang="en-AU" sz="1050" dirty="0">
                <a:solidFill>
                  <a:schemeClr val="tx1"/>
                </a:solidFill>
              </a:rPr>
              <a:t>Refer back to the risk relevant information on slide 9. </a:t>
            </a:r>
          </a:p>
        </p:txBody>
      </p:sp>
      <p:grpSp>
        <p:nvGrpSpPr>
          <p:cNvPr id="31" name="Group 30">
            <a:extLst>
              <a:ext uri="{FF2B5EF4-FFF2-40B4-BE49-F238E27FC236}">
                <a16:creationId xmlns:a16="http://schemas.microsoft.com/office/drawing/2014/main" id="{CE30FBD7-22FE-4DDF-A992-608EB1AF4C95}"/>
              </a:ext>
            </a:extLst>
          </p:cNvPr>
          <p:cNvGrpSpPr/>
          <p:nvPr/>
        </p:nvGrpSpPr>
        <p:grpSpPr>
          <a:xfrm>
            <a:off x="578453" y="3634634"/>
            <a:ext cx="362413" cy="362413"/>
            <a:chOff x="4702633" y="4486939"/>
            <a:chExt cx="540000" cy="540000"/>
          </a:xfrm>
        </p:grpSpPr>
        <p:sp>
          <p:nvSpPr>
            <p:cNvPr id="32" name="Oval 31">
              <a:extLst>
                <a:ext uri="{FF2B5EF4-FFF2-40B4-BE49-F238E27FC236}">
                  <a16:creationId xmlns:a16="http://schemas.microsoft.com/office/drawing/2014/main" id="{D2207967-C1C5-4E2D-AA6E-CCB015115B2A}"/>
                </a:ext>
              </a:extLst>
            </p:cNvPr>
            <p:cNvSpPr/>
            <p:nvPr/>
          </p:nvSpPr>
          <p:spPr>
            <a:xfrm>
              <a:off x="4702633" y="4486939"/>
              <a:ext cx="540000" cy="540000"/>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l"/>
              <a:endParaRPr lang="en-AU" sz="1000"/>
            </a:p>
          </p:txBody>
        </p:sp>
        <p:pic>
          <p:nvPicPr>
            <p:cNvPr id="33" name="Picture 32" descr="A close up of a logo&#10;&#10;Description automatically generated">
              <a:extLst>
                <a:ext uri="{FF2B5EF4-FFF2-40B4-BE49-F238E27FC236}">
                  <a16:creationId xmlns:a16="http://schemas.microsoft.com/office/drawing/2014/main" id="{247B78EF-EEE8-4668-A37C-FD643CCB5E9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02633" y="4486939"/>
              <a:ext cx="540000" cy="540000"/>
            </a:xfrm>
            <a:prstGeom prst="rect">
              <a:avLst/>
            </a:prstGeom>
          </p:spPr>
        </p:pic>
      </p:grpSp>
      <p:sp>
        <p:nvSpPr>
          <p:cNvPr id="34" name="Rectangle: Rounded Corners 33">
            <a:extLst>
              <a:ext uri="{FF2B5EF4-FFF2-40B4-BE49-F238E27FC236}">
                <a16:creationId xmlns:a16="http://schemas.microsoft.com/office/drawing/2014/main" id="{EDD12F2B-E376-4877-8ED7-85362030F166}"/>
              </a:ext>
            </a:extLst>
          </p:cNvPr>
          <p:cNvSpPr/>
          <p:nvPr/>
        </p:nvSpPr>
        <p:spPr>
          <a:xfrm>
            <a:off x="3381962" y="4717914"/>
            <a:ext cx="2304000" cy="1096127"/>
          </a:xfrm>
          <a:prstGeom prst="roundRect">
            <a:avLst>
              <a:gd name="adj" fmla="val 20682"/>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0" tIns="144000" rIns="0" rtlCol="0" anchor="t"/>
          <a:lstStyle/>
          <a:p>
            <a:pPr algn="ctr"/>
            <a:r>
              <a:rPr lang="en-AU" sz="1200" b="1">
                <a:solidFill>
                  <a:schemeClr val="accent2"/>
                </a:solidFill>
              </a:rPr>
              <a:t>How is sharing or requesting this information keeping the perpetrator in view?</a:t>
            </a:r>
            <a:endParaRPr lang="en-AU" sz="1600" b="1">
              <a:solidFill>
                <a:schemeClr val="accent2"/>
              </a:solidFill>
            </a:endParaRPr>
          </a:p>
          <a:p>
            <a:endParaRPr lang="en-AU" sz="1600" b="1">
              <a:solidFill>
                <a:schemeClr val="accent2"/>
              </a:solidFill>
            </a:endParaRPr>
          </a:p>
          <a:p>
            <a:r>
              <a:rPr lang="en-AU" sz="1000" b="1">
                <a:solidFill>
                  <a:schemeClr val="accent2"/>
                </a:solidFill>
              </a:rPr>
              <a:t> </a:t>
            </a:r>
          </a:p>
        </p:txBody>
      </p:sp>
      <p:sp>
        <p:nvSpPr>
          <p:cNvPr id="35" name="Rectangle: Rounded Corners 34">
            <a:extLst>
              <a:ext uri="{FF2B5EF4-FFF2-40B4-BE49-F238E27FC236}">
                <a16:creationId xmlns:a16="http://schemas.microsoft.com/office/drawing/2014/main" id="{B835DCCE-5BDC-49CE-AE04-ACB60294F338}"/>
              </a:ext>
            </a:extLst>
          </p:cNvPr>
          <p:cNvSpPr/>
          <p:nvPr/>
        </p:nvSpPr>
        <p:spPr>
          <a:xfrm>
            <a:off x="6123425" y="4717915"/>
            <a:ext cx="2286198" cy="1096126"/>
          </a:xfrm>
          <a:prstGeom prst="roundRect">
            <a:avLst>
              <a:gd name="adj" fmla="val 1658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0" tIns="144000" rIns="0" rtlCol="0" anchor="t"/>
          <a:lstStyle/>
          <a:p>
            <a:pPr algn="ctr"/>
            <a:r>
              <a:rPr lang="en-AU" sz="1200" b="1">
                <a:solidFill>
                  <a:schemeClr val="accent2"/>
                </a:solidFill>
              </a:rPr>
              <a:t>Based on this information, has your understanding of the level of family violence risk changed?</a:t>
            </a:r>
            <a:endParaRPr lang="en-AU" sz="1600" b="1">
              <a:solidFill>
                <a:schemeClr val="accent2"/>
              </a:solidFill>
            </a:endParaRPr>
          </a:p>
          <a:p>
            <a:r>
              <a:rPr lang="en-AU" sz="1000" b="1">
                <a:solidFill>
                  <a:schemeClr val="accent2"/>
                </a:solidFill>
              </a:rPr>
              <a:t> </a:t>
            </a:r>
          </a:p>
        </p:txBody>
      </p:sp>
      <p:sp>
        <p:nvSpPr>
          <p:cNvPr id="38" name="Rectangle: Rounded Corners 37">
            <a:extLst>
              <a:ext uri="{FF2B5EF4-FFF2-40B4-BE49-F238E27FC236}">
                <a16:creationId xmlns:a16="http://schemas.microsoft.com/office/drawing/2014/main" id="{2BCC2802-4359-4912-8BE8-B5EF2912B473}"/>
              </a:ext>
            </a:extLst>
          </p:cNvPr>
          <p:cNvSpPr/>
          <p:nvPr/>
        </p:nvSpPr>
        <p:spPr>
          <a:xfrm>
            <a:off x="683450" y="4717913"/>
            <a:ext cx="2304000" cy="1096127"/>
          </a:xfrm>
          <a:prstGeom prst="roundRect">
            <a:avLst>
              <a:gd name="adj" fmla="val 20682"/>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0" tIns="144000" rIns="0" bIns="45720" rtlCol="0" anchor="t"/>
          <a:lstStyle/>
          <a:p>
            <a:pPr algn="ctr"/>
            <a:r>
              <a:rPr lang="en-AU" sz="1200" b="1">
                <a:solidFill>
                  <a:schemeClr val="accent2"/>
                </a:solidFill>
              </a:rPr>
              <a:t>How is sharing or requesting this information keeping the victim survivor safe?</a:t>
            </a:r>
            <a:endParaRPr lang="en-AU" sz="1600" b="1">
              <a:solidFill>
                <a:schemeClr val="accent2"/>
              </a:solidFill>
            </a:endParaRPr>
          </a:p>
          <a:p>
            <a:endParaRPr lang="en-AU" sz="1600" b="1">
              <a:solidFill>
                <a:schemeClr val="accent2"/>
              </a:solidFill>
            </a:endParaRPr>
          </a:p>
          <a:p>
            <a:endParaRPr lang="en-AU" sz="1000" b="1">
              <a:solidFill>
                <a:schemeClr val="accent2"/>
              </a:solidFill>
            </a:endParaRPr>
          </a:p>
        </p:txBody>
      </p:sp>
      <p:sp>
        <p:nvSpPr>
          <p:cNvPr id="4" name="Slide Number Placeholder 3">
            <a:extLst>
              <a:ext uri="{FF2B5EF4-FFF2-40B4-BE49-F238E27FC236}">
                <a16:creationId xmlns:a16="http://schemas.microsoft.com/office/drawing/2014/main" id="{3821FB06-7787-4C50-82F7-B4D4824AFAE3}"/>
              </a:ext>
            </a:extLst>
          </p:cNvPr>
          <p:cNvSpPr>
            <a:spLocks noGrp="1"/>
          </p:cNvSpPr>
          <p:nvPr>
            <p:ph type="sldNum" sz="quarter" idx="12"/>
          </p:nvPr>
        </p:nvSpPr>
        <p:spPr/>
        <p:txBody>
          <a:bodyPr/>
          <a:lstStyle/>
          <a:p>
            <a:fld id="{636C11FB-B6ED-4826-AA49-B2A0CC68C0B4}" type="slidenum">
              <a:rPr lang="en-AU" smtClean="0"/>
              <a:pPr/>
              <a:t>16</a:t>
            </a:fld>
            <a:endParaRPr lang="en-AU"/>
          </a:p>
        </p:txBody>
      </p:sp>
    </p:spTree>
    <p:extLst>
      <p:ext uri="{BB962C8B-B14F-4D97-AF65-F5344CB8AC3E}">
        <p14:creationId xmlns:p14="http://schemas.microsoft.com/office/powerpoint/2010/main" val="300087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How do I assess whether it is appropriate to share and with who?</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pic>
        <p:nvPicPr>
          <p:cNvPr id="12" name="Picture 11" descr="A picture containing icon&#10;&#10;Description automatically generated">
            <a:extLst>
              <a:ext uri="{FF2B5EF4-FFF2-40B4-BE49-F238E27FC236}">
                <a16:creationId xmlns:a16="http://schemas.microsoft.com/office/drawing/2014/main" id="{74414B55-C399-4417-9A75-AF27CFDF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13" name="TextBox 12">
            <a:extLst>
              <a:ext uri="{FF2B5EF4-FFF2-40B4-BE49-F238E27FC236}">
                <a16:creationId xmlns:a16="http://schemas.microsoft.com/office/drawing/2014/main" id="{4EA165A8-EB2A-40EA-A3DC-7B08E664FD76}"/>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18" name="Rectangle: Rounded Corners 17">
            <a:extLst>
              <a:ext uri="{FF2B5EF4-FFF2-40B4-BE49-F238E27FC236}">
                <a16:creationId xmlns:a16="http://schemas.microsoft.com/office/drawing/2014/main" id="{DA2A11F0-FDC1-41EA-9BD3-F5688841C069}"/>
              </a:ext>
            </a:extLst>
          </p:cNvPr>
          <p:cNvSpPr/>
          <p:nvPr/>
        </p:nvSpPr>
        <p:spPr>
          <a:xfrm>
            <a:off x="1141812" y="2610724"/>
            <a:ext cx="2990365" cy="2060045"/>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1400" b="1">
                <a:solidFill>
                  <a:schemeClr val="accent2"/>
                </a:solidFill>
                <a:latin typeface="+mj-lt"/>
              </a:rPr>
              <a:t>Group discussion </a:t>
            </a:r>
          </a:p>
          <a:p>
            <a:pPr algn="ctr"/>
            <a:endParaRPr lang="en-AU" sz="1400" b="1">
              <a:solidFill>
                <a:schemeClr val="accent2"/>
              </a:solidFill>
              <a:latin typeface="+mj-lt"/>
            </a:endParaRPr>
          </a:p>
          <a:p>
            <a:pPr algn="ctr"/>
            <a:r>
              <a:rPr lang="en-AU" sz="1400">
                <a:solidFill>
                  <a:schemeClr val="accent2"/>
                </a:solidFill>
                <a:latin typeface="+mj-lt"/>
              </a:rPr>
              <a:t>What were the key points from your small group discussions?</a:t>
            </a:r>
          </a:p>
          <a:p>
            <a:pPr algn="ctr"/>
            <a:endParaRPr lang="en-AU" sz="1400">
              <a:solidFill>
                <a:schemeClr val="accent2"/>
              </a:solidFill>
              <a:latin typeface="+mj-lt"/>
            </a:endParaRPr>
          </a:p>
          <a:p>
            <a:pPr algn="ctr"/>
            <a:r>
              <a:rPr lang="en-AU" sz="1400">
                <a:solidFill>
                  <a:schemeClr val="accent2"/>
                </a:solidFill>
                <a:latin typeface="+mj-lt"/>
              </a:rPr>
              <a:t>Were there any questions you found challenging to answer?</a:t>
            </a:r>
          </a:p>
        </p:txBody>
      </p:sp>
      <p:grpSp>
        <p:nvGrpSpPr>
          <p:cNvPr id="3" name="Group 2">
            <a:extLst>
              <a:ext uri="{FF2B5EF4-FFF2-40B4-BE49-F238E27FC236}">
                <a16:creationId xmlns:a16="http://schemas.microsoft.com/office/drawing/2014/main" id="{0DB6D751-1D13-47F1-9017-733281DE3EAF}"/>
              </a:ext>
            </a:extLst>
          </p:cNvPr>
          <p:cNvGrpSpPr/>
          <p:nvPr/>
        </p:nvGrpSpPr>
        <p:grpSpPr>
          <a:xfrm>
            <a:off x="4142528" y="1647194"/>
            <a:ext cx="4032983" cy="4043898"/>
            <a:chOff x="4022210" y="1647194"/>
            <a:chExt cx="4032983" cy="4043898"/>
          </a:xfrm>
        </p:grpSpPr>
        <p:pic>
          <p:nvPicPr>
            <p:cNvPr id="5" name="Picture 4" descr="Icon&#10;&#10;Description automatically generated">
              <a:extLst>
                <a:ext uri="{FF2B5EF4-FFF2-40B4-BE49-F238E27FC236}">
                  <a16:creationId xmlns:a16="http://schemas.microsoft.com/office/drawing/2014/main" id="{91731F3A-B6EB-46EF-88C8-DD22ADCFD593}"/>
                </a:ext>
              </a:extLst>
            </p:cNvPr>
            <p:cNvPicPr>
              <a:picLocks noChangeAspect="1"/>
            </p:cNvPicPr>
            <p:nvPr/>
          </p:nvPicPr>
          <p:blipFill>
            <a:blip r:embed="rId5" cstate="hqprint">
              <a:alphaModFix amt="42000"/>
              <a:extLst>
                <a:ext uri="{28A0092B-C50C-407E-A947-70E740481C1C}">
                  <a14:useLocalDpi xmlns:a14="http://schemas.microsoft.com/office/drawing/2010/main" val="0"/>
                </a:ext>
              </a:extLst>
            </a:blip>
            <a:stretch>
              <a:fillRect/>
            </a:stretch>
          </p:blipFill>
          <p:spPr>
            <a:xfrm>
              <a:off x="5784913" y="2080542"/>
              <a:ext cx="2270280" cy="2041512"/>
            </a:xfrm>
            <a:prstGeom prst="rect">
              <a:avLst/>
            </a:prstGeom>
            <a:solidFill>
              <a:schemeClr val="bg1"/>
            </a:solidFill>
          </p:spPr>
        </p:pic>
        <p:pic>
          <p:nvPicPr>
            <p:cNvPr id="20" name="Picture 19" descr="A picture containing text, vector graphics&#10;&#10;Description automatically generated">
              <a:extLst>
                <a:ext uri="{FF2B5EF4-FFF2-40B4-BE49-F238E27FC236}">
                  <a16:creationId xmlns:a16="http://schemas.microsoft.com/office/drawing/2014/main" id="{4455C64A-84D2-408B-B714-7B0E99700FC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022210" y="1647194"/>
              <a:ext cx="2270279" cy="2270279"/>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670E11B0-DC77-44B3-89D2-A1861FE4753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59930" y="3420812"/>
              <a:ext cx="2270280" cy="2270280"/>
            </a:xfrm>
            <a:prstGeom prst="rect">
              <a:avLst/>
            </a:prstGeom>
          </p:spPr>
        </p:pic>
        <p:pic>
          <p:nvPicPr>
            <p:cNvPr id="8" name="Picture 7" descr="Icon&#10;&#10;Description automatically generated">
              <a:extLst>
                <a:ext uri="{FF2B5EF4-FFF2-40B4-BE49-F238E27FC236}">
                  <a16:creationId xmlns:a16="http://schemas.microsoft.com/office/drawing/2014/main" id="{CBA176B9-3D21-4476-BC9F-C10A25078D0C}"/>
                </a:ext>
              </a:extLst>
            </p:cNvPr>
            <p:cNvPicPr>
              <a:picLocks noChangeAspect="1"/>
            </p:cNvPicPr>
            <p:nvPr/>
          </p:nvPicPr>
          <p:blipFill>
            <a:blip r:embed="rId8" cstate="hqprint">
              <a:alphaModFix amt="51000"/>
              <a:extLst>
                <a:ext uri="{28A0092B-C50C-407E-A947-70E740481C1C}">
                  <a14:useLocalDpi xmlns:a14="http://schemas.microsoft.com/office/drawing/2010/main" val="0"/>
                </a:ext>
              </a:extLst>
            </a:blip>
            <a:stretch>
              <a:fillRect/>
            </a:stretch>
          </p:blipFill>
          <p:spPr>
            <a:xfrm rot="10958326" flipH="1">
              <a:off x="4183302" y="3070319"/>
              <a:ext cx="1941231" cy="2265733"/>
            </a:xfrm>
            <a:prstGeom prst="rect">
              <a:avLst/>
            </a:prstGeom>
          </p:spPr>
        </p:pic>
      </p:grpSp>
      <p:sp>
        <p:nvSpPr>
          <p:cNvPr id="6" name="Slide Number Placeholder 5">
            <a:extLst>
              <a:ext uri="{FF2B5EF4-FFF2-40B4-BE49-F238E27FC236}">
                <a16:creationId xmlns:a16="http://schemas.microsoft.com/office/drawing/2014/main" id="{CB3CF6EA-E685-472F-80B8-8DA6777A7637}"/>
              </a:ext>
            </a:extLst>
          </p:cNvPr>
          <p:cNvSpPr>
            <a:spLocks noGrp="1"/>
          </p:cNvSpPr>
          <p:nvPr>
            <p:ph type="sldNum" sz="quarter" idx="12"/>
          </p:nvPr>
        </p:nvSpPr>
        <p:spPr/>
        <p:txBody>
          <a:bodyPr/>
          <a:lstStyle/>
          <a:p>
            <a:fld id="{636C11FB-B6ED-4826-AA49-B2A0CC68C0B4}" type="slidenum">
              <a:rPr lang="en-AU" smtClean="0"/>
              <a:pPr/>
              <a:t>17</a:t>
            </a:fld>
            <a:endParaRPr lang="en-AU"/>
          </a:p>
        </p:txBody>
      </p:sp>
    </p:spTree>
    <p:extLst>
      <p:ext uri="{BB962C8B-B14F-4D97-AF65-F5344CB8AC3E}">
        <p14:creationId xmlns:p14="http://schemas.microsoft.com/office/powerpoint/2010/main" val="283617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panose="00000500000000000000" pitchFamily="2" charset="0"/>
              </a:rPr>
              <a:t>Resources</a:t>
            </a:r>
          </a:p>
        </p:txBody>
      </p:sp>
      <p:sp>
        <p:nvSpPr>
          <p:cNvPr id="2" name="Slide Number Placeholder 1">
            <a:extLst>
              <a:ext uri="{FF2B5EF4-FFF2-40B4-BE49-F238E27FC236}">
                <a16:creationId xmlns:a16="http://schemas.microsoft.com/office/drawing/2014/main" id="{0439B307-8B03-4915-9AD3-93CF3AEDB52B}"/>
              </a:ext>
            </a:extLst>
          </p:cNvPr>
          <p:cNvSpPr>
            <a:spLocks noGrp="1"/>
          </p:cNvSpPr>
          <p:nvPr>
            <p:ph type="sldNum" sz="quarter" idx="12"/>
          </p:nvPr>
        </p:nvSpPr>
        <p:spPr/>
        <p:txBody>
          <a:bodyPr/>
          <a:lstStyle/>
          <a:p>
            <a:fld id="{636C11FB-B6ED-4826-AA49-B2A0CC68C0B4}" type="slidenum">
              <a:rPr lang="en-AU" smtClean="0"/>
              <a:pPr/>
              <a:t>18</a:t>
            </a:fld>
            <a:endParaRPr lang="en-AU"/>
          </a:p>
        </p:txBody>
      </p:sp>
    </p:spTree>
    <p:extLst>
      <p:ext uri="{BB962C8B-B14F-4D97-AF65-F5344CB8AC3E}">
        <p14:creationId xmlns:p14="http://schemas.microsoft.com/office/powerpoint/2010/main" val="2454304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FF761D-021F-486A-B5A6-3E7E0BE302C5}"/>
              </a:ext>
            </a:extLst>
          </p:cNvPr>
          <p:cNvSpPr/>
          <p:nvPr/>
        </p:nvSpPr>
        <p:spPr>
          <a:xfrm>
            <a:off x="1102097" y="1877546"/>
            <a:ext cx="3218328" cy="4482353"/>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14" name="Rectangle 13">
            <a:extLst>
              <a:ext uri="{FF2B5EF4-FFF2-40B4-BE49-F238E27FC236}">
                <a16:creationId xmlns:a16="http://schemas.microsoft.com/office/drawing/2014/main" id="{4F4DA63A-8B74-4E2F-8D2E-9811594E8D65}"/>
              </a:ext>
            </a:extLst>
          </p:cNvPr>
          <p:cNvSpPr/>
          <p:nvPr/>
        </p:nvSpPr>
        <p:spPr>
          <a:xfrm>
            <a:off x="4392143" y="1877546"/>
            <a:ext cx="3424518" cy="4482353"/>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2" name="Rectangle 1">
            <a:extLst>
              <a:ext uri="{FF2B5EF4-FFF2-40B4-BE49-F238E27FC236}">
                <a16:creationId xmlns:a16="http://schemas.microsoft.com/office/drawing/2014/main" id="{D8A9CF84-E095-4880-B5ED-20C7EE0EFEE0}"/>
              </a:ext>
            </a:extLst>
          </p:cNvPr>
          <p:cNvSpPr/>
          <p:nvPr/>
        </p:nvSpPr>
        <p:spPr>
          <a:xfrm>
            <a:off x="1100574" y="1873407"/>
            <a:ext cx="2969441" cy="34033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defTabSz="914400">
              <a:defRPr/>
            </a:pPr>
            <a:r>
              <a:rPr lang="en-AU" sz="1100" b="1">
                <a:solidFill>
                  <a:schemeClr val="accent2"/>
                </a:solidFill>
              </a:rPr>
              <a:t>Resource name:</a:t>
            </a:r>
            <a:r>
              <a:rPr lang="en-AU" sz="1100" b="1">
                <a:solidFill>
                  <a:schemeClr val="accent1"/>
                </a:solidFill>
              </a:rPr>
              <a:t> </a:t>
            </a:r>
            <a:endParaRPr lang="en-AU" sz="1100" b="1">
              <a:solidFill>
                <a:schemeClr val="tx1"/>
              </a:solidFill>
            </a:endParaRPr>
          </a:p>
          <a:p>
            <a:pPr>
              <a:defRPr/>
            </a:pPr>
            <a:r>
              <a:rPr lang="en-AU" sz="1100" b="1">
                <a:solidFill>
                  <a:schemeClr val="tx1"/>
                </a:solidFill>
                <a:highlight>
                  <a:srgbClr val="FFFF00"/>
                </a:highlight>
              </a:rPr>
              <a:t>&lt;Insert resource name here&gt;</a:t>
            </a:r>
          </a:p>
          <a:p>
            <a:pPr lvl="0" defTabSz="914400">
              <a:defRPr/>
            </a:pPr>
            <a:r>
              <a:rPr lang="en-AU" sz="1100" b="1">
                <a:solidFill>
                  <a:schemeClr val="accent1"/>
                </a:solidFill>
              </a:rPr>
              <a:t> </a:t>
            </a:r>
          </a:p>
          <a:p>
            <a:pPr lvl="0" defTabSz="914400">
              <a:defRPr/>
            </a:pPr>
            <a:r>
              <a:rPr lang="en-AU" sz="1100" b="1">
                <a:solidFill>
                  <a:schemeClr val="accent2"/>
                </a:solidFill>
              </a:rPr>
              <a:t>How it helps:</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brief description about why this resource is helpful&gt;</a:t>
            </a:r>
          </a:p>
          <a:p>
            <a:pPr lvl="0">
              <a:defRPr/>
            </a:pPr>
            <a:endParaRPr lang="en-AU" sz="1100" b="1">
              <a:solidFill>
                <a:schemeClr val="accent1"/>
              </a:solidFill>
            </a:endParaRPr>
          </a:p>
          <a:p>
            <a:pPr lvl="0" defTabSz="914400">
              <a:defRPr/>
            </a:pPr>
            <a:r>
              <a:rPr lang="en-AU" sz="1100" b="1">
                <a:solidFill>
                  <a:schemeClr val="accent2"/>
                </a:solidFill>
              </a:rPr>
              <a:t>Location:</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instructions or a link to access this resource&gt;</a:t>
            </a: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lvl="0" defTabSz="914400">
              <a:defRPr/>
            </a:pPr>
            <a:endParaRPr lang="en-AU" sz="1100" b="1">
              <a:solidFill>
                <a:schemeClr val="accent1"/>
              </a:solidFill>
              <a:highlight>
                <a:srgbClr val="FFFF00"/>
              </a:highlight>
            </a:endParaRPr>
          </a:p>
          <a:p>
            <a:pPr defTabSz="914400">
              <a:defRPr/>
            </a:pPr>
            <a:r>
              <a:rPr lang="en-AU" sz="1100">
                <a:solidFill>
                  <a:schemeClr val="tx1"/>
                </a:solidFill>
                <a:highlight>
                  <a:srgbClr val="FFFF00"/>
                </a:highlight>
              </a:rPr>
              <a:t>&lt;Include an image of the location or the resource&gt;</a:t>
            </a:r>
            <a:endParaRPr lang="en-AU" sz="1100" b="1">
              <a:solidFill>
                <a:schemeClr val="accent1"/>
              </a:solidFill>
              <a:highlight>
                <a:srgbClr val="FFFF00"/>
              </a:highlight>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16" name="Rectangle: Rounded Corners 15">
            <a:extLst>
              <a:ext uri="{FF2B5EF4-FFF2-40B4-BE49-F238E27FC236}">
                <a16:creationId xmlns:a16="http://schemas.microsoft.com/office/drawing/2014/main" id="{F9AC4A73-1616-4AF7-9381-BD8E9BA3B82D}"/>
              </a:ext>
            </a:extLst>
          </p:cNvPr>
          <p:cNvSpPr/>
          <p:nvPr/>
        </p:nvSpPr>
        <p:spPr>
          <a:xfrm>
            <a:off x="1103320" y="996534"/>
            <a:ext cx="6709595" cy="764320"/>
          </a:xfrm>
          <a:prstGeom prst="roundRect">
            <a:avLst>
              <a:gd name="adj" fmla="val 9394"/>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lIns="144000" rIns="144000" rtlCol="0" anchor="ctr"/>
          <a:lstStyle/>
          <a:p>
            <a:r>
              <a:rPr lang="en-AU" sz="1200" b="1">
                <a:solidFill>
                  <a:schemeClr val="bg1"/>
                </a:solidFill>
              </a:rPr>
              <a:t>Some useful internal resources are provided below. Try to visit each of them over the next week, so you are aware of what internal policies and procedures exist to support family violence information sharing.</a:t>
            </a:r>
          </a:p>
        </p:txBody>
      </p:sp>
      <p:sp>
        <p:nvSpPr>
          <p:cNvPr id="17" name="Title 3">
            <a:extLst>
              <a:ext uri="{FF2B5EF4-FFF2-40B4-BE49-F238E27FC236}">
                <a16:creationId xmlns:a16="http://schemas.microsoft.com/office/drawing/2014/main" id="{6A9499E9-1D20-4B29-9BF5-D454054A4FF0}"/>
              </a:ext>
            </a:extLst>
          </p:cNvPr>
          <p:cNvSpPr txBox="1">
            <a:spLocks/>
          </p:cNvSpPr>
          <p:nvPr/>
        </p:nvSpPr>
        <p:spPr>
          <a:xfrm>
            <a:off x="765761" y="176270"/>
            <a:ext cx="6502305"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Organisation-specific resources</a:t>
            </a:r>
          </a:p>
        </p:txBody>
      </p:sp>
      <p:sp>
        <p:nvSpPr>
          <p:cNvPr id="18" name="Rectangle: Rounded Corners 17">
            <a:extLst>
              <a:ext uri="{FF2B5EF4-FFF2-40B4-BE49-F238E27FC236}">
                <a16:creationId xmlns:a16="http://schemas.microsoft.com/office/drawing/2014/main" id="{BC5EBD96-ED11-4200-BF56-2C14E36BE207}"/>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sp>
        <p:nvSpPr>
          <p:cNvPr id="19" name="Oval 18">
            <a:extLst>
              <a:ext uri="{FF2B5EF4-FFF2-40B4-BE49-F238E27FC236}">
                <a16:creationId xmlns:a16="http://schemas.microsoft.com/office/drawing/2014/main" id="{63D27828-4BF3-45A4-A70B-7A1D6DF402A0}"/>
              </a:ext>
            </a:extLst>
          </p:cNvPr>
          <p:cNvSpPr/>
          <p:nvPr/>
        </p:nvSpPr>
        <p:spPr>
          <a:xfrm>
            <a:off x="122770" y="17627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20" name="Picture 19" descr="A close up of a logo&#10;&#10;Description automatically generated">
            <a:extLst>
              <a:ext uri="{FF2B5EF4-FFF2-40B4-BE49-F238E27FC236}">
                <a16:creationId xmlns:a16="http://schemas.microsoft.com/office/drawing/2014/main" id="{105BC1B7-9368-44AC-9F79-D06F009CD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04" y="202503"/>
            <a:ext cx="540001" cy="540001"/>
          </a:xfrm>
          <a:prstGeom prst="rect">
            <a:avLst/>
          </a:prstGeom>
        </p:spPr>
      </p:pic>
      <p:sp>
        <p:nvSpPr>
          <p:cNvPr id="23" name="TextBox 22">
            <a:extLst>
              <a:ext uri="{FF2B5EF4-FFF2-40B4-BE49-F238E27FC236}">
                <a16:creationId xmlns:a16="http://schemas.microsoft.com/office/drawing/2014/main" id="{2E2BF75C-A4F5-4691-A490-3841588FE7AB}"/>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24" name="Picture 23" descr="A picture containing text, silhouette, vector graphics&#10;&#10;Description automatically generated">
            <a:extLst>
              <a:ext uri="{FF2B5EF4-FFF2-40B4-BE49-F238E27FC236}">
                <a16:creationId xmlns:a16="http://schemas.microsoft.com/office/drawing/2014/main" id="{E0A6D774-6FB0-4C50-8CE4-4F80459DA0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1" name="Rectangle 20">
            <a:extLst>
              <a:ext uri="{FF2B5EF4-FFF2-40B4-BE49-F238E27FC236}">
                <a16:creationId xmlns:a16="http://schemas.microsoft.com/office/drawing/2014/main" id="{80923A89-13AC-4765-B287-487F280D217A}"/>
              </a:ext>
            </a:extLst>
          </p:cNvPr>
          <p:cNvSpPr/>
          <p:nvPr/>
        </p:nvSpPr>
        <p:spPr>
          <a:xfrm>
            <a:off x="4695420" y="1873407"/>
            <a:ext cx="3121841" cy="55100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defTabSz="914400">
              <a:defRPr/>
            </a:pPr>
            <a:r>
              <a:rPr lang="en-AU" sz="1100" b="1">
                <a:solidFill>
                  <a:schemeClr val="accent2"/>
                </a:solidFill>
              </a:rPr>
              <a:t>Resource name:</a:t>
            </a:r>
            <a:r>
              <a:rPr lang="en-AU" sz="1100" b="1">
                <a:solidFill>
                  <a:schemeClr val="accent1"/>
                </a:solidFill>
              </a:rPr>
              <a:t> </a:t>
            </a:r>
            <a:endParaRPr lang="en-AU" sz="1100" b="1">
              <a:solidFill>
                <a:schemeClr val="tx1"/>
              </a:solidFill>
            </a:endParaRPr>
          </a:p>
          <a:p>
            <a:pPr>
              <a:defRPr/>
            </a:pPr>
            <a:r>
              <a:rPr lang="en-AU" sz="1100" b="1">
                <a:solidFill>
                  <a:schemeClr val="tx1"/>
                </a:solidFill>
                <a:highlight>
                  <a:srgbClr val="FFFF00"/>
                </a:highlight>
              </a:rPr>
              <a:t>&lt;Insert resource name here&gt;</a:t>
            </a:r>
          </a:p>
          <a:p>
            <a:pPr lvl="0" defTabSz="914400">
              <a:defRPr/>
            </a:pPr>
            <a:r>
              <a:rPr lang="en-AU" sz="1100" b="1">
                <a:solidFill>
                  <a:schemeClr val="accent1"/>
                </a:solidFill>
              </a:rPr>
              <a:t> </a:t>
            </a:r>
          </a:p>
          <a:p>
            <a:pPr lvl="0" defTabSz="914400">
              <a:defRPr/>
            </a:pPr>
            <a:r>
              <a:rPr lang="en-AU" sz="1100" b="1">
                <a:solidFill>
                  <a:schemeClr val="accent2"/>
                </a:solidFill>
              </a:rPr>
              <a:t>How it helps:</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brief description about why this resource is helpful&gt;</a:t>
            </a:r>
          </a:p>
          <a:p>
            <a:pPr lvl="0" defTabSz="914400">
              <a:defRPr/>
            </a:pPr>
            <a:endParaRPr lang="en-AU" sz="1100" b="1">
              <a:solidFill>
                <a:schemeClr val="accent1"/>
              </a:solidFill>
            </a:endParaRPr>
          </a:p>
          <a:p>
            <a:pPr lvl="0" defTabSz="914400">
              <a:defRPr/>
            </a:pPr>
            <a:r>
              <a:rPr lang="en-AU" sz="1100" b="1">
                <a:solidFill>
                  <a:schemeClr val="accent2"/>
                </a:solidFill>
              </a:rPr>
              <a:t>Location:</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instructions or a link to access this resource&gt;</a:t>
            </a: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lvl="0">
              <a:defRPr/>
            </a:pPr>
            <a:endParaRPr lang="en-AU" sz="1100">
              <a:solidFill>
                <a:schemeClr val="tx1"/>
              </a:solidFill>
              <a:highlight>
                <a:srgbClr val="FFFF00"/>
              </a:highlight>
            </a:endParaRPr>
          </a:p>
          <a:p>
            <a:pPr>
              <a:defRPr/>
            </a:pPr>
            <a:r>
              <a:rPr lang="en-AU" sz="1100">
                <a:solidFill>
                  <a:schemeClr val="tx1"/>
                </a:solidFill>
                <a:highlight>
                  <a:srgbClr val="FFFF00"/>
                </a:highlight>
              </a:rPr>
              <a:t>&lt;Include an image of the location or the resource&gt;</a:t>
            </a:r>
            <a:endParaRPr lang="en-AU" sz="1100" b="1">
              <a:solidFill>
                <a:schemeClr val="accent1"/>
              </a:solidFill>
              <a:highlight>
                <a:srgbClr val="FFFF00"/>
              </a:highlight>
            </a:endParaRPr>
          </a:p>
          <a:p>
            <a:pPr lvl="0">
              <a:defRPr/>
            </a:pPr>
            <a:endParaRPr lang="en-AU" sz="1100">
              <a:solidFill>
                <a:schemeClr val="tx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3" name="Slide Number Placeholder 2">
            <a:extLst>
              <a:ext uri="{FF2B5EF4-FFF2-40B4-BE49-F238E27FC236}">
                <a16:creationId xmlns:a16="http://schemas.microsoft.com/office/drawing/2014/main" id="{32FF86FD-5C11-48F3-A21E-FBB4A76CD069}"/>
              </a:ext>
            </a:extLst>
          </p:cNvPr>
          <p:cNvSpPr>
            <a:spLocks noGrp="1"/>
          </p:cNvSpPr>
          <p:nvPr>
            <p:ph type="sldNum" sz="quarter" idx="12"/>
          </p:nvPr>
        </p:nvSpPr>
        <p:spPr/>
        <p:txBody>
          <a:bodyPr/>
          <a:lstStyle/>
          <a:p>
            <a:fld id="{636C11FB-B6ED-4826-AA49-B2A0CC68C0B4}" type="slidenum">
              <a:rPr lang="en-AU" smtClean="0"/>
              <a:pPr/>
              <a:t>19</a:t>
            </a:fld>
            <a:endParaRPr lang="en-AU"/>
          </a:p>
        </p:txBody>
      </p:sp>
    </p:spTree>
    <p:extLst>
      <p:ext uri="{BB962C8B-B14F-4D97-AF65-F5344CB8AC3E}">
        <p14:creationId xmlns:p14="http://schemas.microsoft.com/office/powerpoint/2010/main" val="15740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430273" y="17627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600">
                <a:solidFill>
                  <a:schemeClr val="accent2"/>
                </a:solidFill>
                <a:latin typeface="VIC" panose="00000500000000000000" pitchFamily="2" charset="0"/>
              </a:rPr>
              <a:t>Session </a:t>
            </a:r>
            <a:r>
              <a:rPr lang="en-AU" sz="1500">
                <a:solidFill>
                  <a:schemeClr val="accent2"/>
                </a:solidFill>
                <a:latin typeface="VIC" panose="00000500000000000000" pitchFamily="2" charset="0"/>
              </a:rPr>
              <a:t>agenda</a:t>
            </a:r>
            <a:endParaRPr lang="en-AU" sz="1500">
              <a:solidFill>
                <a:schemeClr val="accent2"/>
              </a:solidFill>
            </a:endParaRPr>
          </a:p>
        </p:txBody>
      </p:sp>
      <p:sp>
        <p:nvSpPr>
          <p:cNvPr id="12" name="Oval 11">
            <a:extLst>
              <a:ext uri="{FF2B5EF4-FFF2-40B4-BE49-F238E27FC236}">
                <a16:creationId xmlns:a16="http://schemas.microsoft.com/office/drawing/2014/main" id="{2EC594E5-65C5-4C79-A92D-1AFA4C04DFFC}"/>
              </a:ext>
            </a:extLst>
          </p:cNvPr>
          <p:cNvSpPr/>
          <p:nvPr/>
        </p:nvSpPr>
        <p:spPr>
          <a:xfrm>
            <a:off x="742029" y="3109255"/>
            <a:ext cx="988828" cy="988828"/>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sp>
        <p:nvSpPr>
          <p:cNvPr id="13" name="Rectangle 12">
            <a:extLst>
              <a:ext uri="{FF2B5EF4-FFF2-40B4-BE49-F238E27FC236}">
                <a16:creationId xmlns:a16="http://schemas.microsoft.com/office/drawing/2014/main" id="{B552991D-C1E9-45EE-8E61-6B955E07F7CB}"/>
              </a:ext>
            </a:extLst>
          </p:cNvPr>
          <p:cNvSpPr/>
          <p:nvPr/>
        </p:nvSpPr>
        <p:spPr>
          <a:xfrm>
            <a:off x="110800" y="2691053"/>
            <a:ext cx="2315772"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a:solidFill>
                  <a:schemeClr val="accent2"/>
                </a:solidFill>
                <a:latin typeface="+mj-lt"/>
              </a:rPr>
              <a:t>Agenda</a:t>
            </a:r>
          </a:p>
        </p:txBody>
      </p:sp>
      <p:pic>
        <p:nvPicPr>
          <p:cNvPr id="15" name="Picture 14" descr="A picture containing drawing&#10;&#10;Description automatically generated">
            <a:extLst>
              <a:ext uri="{FF2B5EF4-FFF2-40B4-BE49-F238E27FC236}">
                <a16:creationId xmlns:a16="http://schemas.microsoft.com/office/drawing/2014/main" id="{11B1FC62-511A-4C3F-9F08-49BBF94C5A7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6220" y="3011942"/>
            <a:ext cx="1221388" cy="1221388"/>
          </a:xfrm>
          <a:prstGeom prst="rect">
            <a:avLst/>
          </a:prstGeom>
        </p:spPr>
      </p:pic>
      <p:grpSp>
        <p:nvGrpSpPr>
          <p:cNvPr id="19" name="Group 18">
            <a:extLst>
              <a:ext uri="{FF2B5EF4-FFF2-40B4-BE49-F238E27FC236}">
                <a16:creationId xmlns:a16="http://schemas.microsoft.com/office/drawing/2014/main" id="{F3F1B6D9-A198-4D8C-8A06-1B835821BAC0}"/>
              </a:ext>
            </a:extLst>
          </p:cNvPr>
          <p:cNvGrpSpPr/>
          <p:nvPr/>
        </p:nvGrpSpPr>
        <p:grpSpPr>
          <a:xfrm>
            <a:off x="2727784" y="2655280"/>
            <a:ext cx="497640" cy="497640"/>
            <a:chOff x="2732524" y="1304170"/>
            <a:chExt cx="612480" cy="612480"/>
          </a:xfrm>
        </p:grpSpPr>
        <p:sp>
          <p:nvSpPr>
            <p:cNvPr id="22" name="Oval 21">
              <a:extLst>
                <a:ext uri="{FF2B5EF4-FFF2-40B4-BE49-F238E27FC236}">
                  <a16:creationId xmlns:a16="http://schemas.microsoft.com/office/drawing/2014/main" id="{D3D0B24F-FB5B-40C6-9681-889E571375EC}"/>
                </a:ext>
              </a:extLst>
            </p:cNvPr>
            <p:cNvSpPr/>
            <p:nvPr/>
          </p:nvSpPr>
          <p:spPr>
            <a:xfrm>
              <a:off x="2732524" y="1304170"/>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26" name="Picture 25" descr="A picture containing drawing, light&#10;&#10;Description automatically generated">
              <a:extLst>
                <a:ext uri="{FF2B5EF4-FFF2-40B4-BE49-F238E27FC236}">
                  <a16:creationId xmlns:a16="http://schemas.microsoft.com/office/drawing/2014/main" id="{E7950548-605A-489E-AA98-8F302E6474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59497" y="1329849"/>
              <a:ext cx="561122" cy="561122"/>
            </a:xfrm>
            <a:prstGeom prst="rect">
              <a:avLst/>
            </a:prstGeom>
          </p:spPr>
        </p:pic>
      </p:grpSp>
      <p:grpSp>
        <p:nvGrpSpPr>
          <p:cNvPr id="18" name="Group 17">
            <a:extLst>
              <a:ext uri="{FF2B5EF4-FFF2-40B4-BE49-F238E27FC236}">
                <a16:creationId xmlns:a16="http://schemas.microsoft.com/office/drawing/2014/main" id="{FF519958-9ABB-4982-B4A4-8E6D31BA4E26}"/>
              </a:ext>
            </a:extLst>
          </p:cNvPr>
          <p:cNvGrpSpPr/>
          <p:nvPr/>
        </p:nvGrpSpPr>
        <p:grpSpPr>
          <a:xfrm>
            <a:off x="2712408" y="3325712"/>
            <a:ext cx="528392" cy="513830"/>
            <a:chOff x="2732524" y="1942341"/>
            <a:chExt cx="650329" cy="632406"/>
          </a:xfrm>
        </p:grpSpPr>
        <p:sp>
          <p:nvSpPr>
            <p:cNvPr id="2" name="Oval 22">
              <a:extLst>
                <a:ext uri="{FF2B5EF4-FFF2-40B4-BE49-F238E27FC236}">
                  <a16:creationId xmlns:a16="http://schemas.microsoft.com/office/drawing/2014/main" id="{8FD2B564-D808-493D-8914-ECCA9CD2E075}"/>
                </a:ext>
              </a:extLst>
            </p:cNvPr>
            <p:cNvSpPr/>
            <p:nvPr/>
          </p:nvSpPr>
          <p:spPr>
            <a:xfrm>
              <a:off x="2732524" y="1952304"/>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3" name="Picture 26" descr="A picture containing drawing&#10;&#10;Description automatically generated">
              <a:extLst>
                <a:ext uri="{FF2B5EF4-FFF2-40B4-BE49-F238E27FC236}">
                  <a16:creationId xmlns:a16="http://schemas.microsoft.com/office/drawing/2014/main" id="{1B49EBE8-2C06-4754-8208-FD7278696F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50447" y="1942341"/>
              <a:ext cx="632406" cy="632406"/>
            </a:xfrm>
            <a:prstGeom prst="rect">
              <a:avLst/>
            </a:prstGeom>
          </p:spPr>
        </p:pic>
      </p:grpSp>
      <p:grpSp>
        <p:nvGrpSpPr>
          <p:cNvPr id="17" name="Group 16">
            <a:extLst>
              <a:ext uri="{FF2B5EF4-FFF2-40B4-BE49-F238E27FC236}">
                <a16:creationId xmlns:a16="http://schemas.microsoft.com/office/drawing/2014/main" id="{B33AB735-106E-422A-8BFD-DAF54629A141}"/>
              </a:ext>
            </a:extLst>
          </p:cNvPr>
          <p:cNvGrpSpPr/>
          <p:nvPr/>
        </p:nvGrpSpPr>
        <p:grpSpPr>
          <a:xfrm>
            <a:off x="2719690" y="4036697"/>
            <a:ext cx="513829" cy="513829"/>
            <a:chOff x="2725396" y="2609865"/>
            <a:chExt cx="632406" cy="632406"/>
          </a:xfrm>
        </p:grpSpPr>
        <p:sp>
          <p:nvSpPr>
            <p:cNvPr id="4" name="Oval 23">
              <a:extLst>
                <a:ext uri="{FF2B5EF4-FFF2-40B4-BE49-F238E27FC236}">
                  <a16:creationId xmlns:a16="http://schemas.microsoft.com/office/drawing/2014/main" id="{A7C54723-64F6-43F4-8B31-F781E18655AE}"/>
                </a:ext>
              </a:extLst>
            </p:cNvPr>
            <p:cNvSpPr/>
            <p:nvPr/>
          </p:nvSpPr>
          <p:spPr>
            <a:xfrm>
              <a:off x="2732524" y="2611612"/>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5" name="Picture 27" descr="A picture containing drawing, shirt&#10;&#10;Description automatically generated">
              <a:extLst>
                <a:ext uri="{FF2B5EF4-FFF2-40B4-BE49-F238E27FC236}">
                  <a16:creationId xmlns:a16="http://schemas.microsoft.com/office/drawing/2014/main" id="{A3A7AA59-959B-4155-8F55-B295DB12C75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25396" y="2609865"/>
              <a:ext cx="632406" cy="632406"/>
            </a:xfrm>
            <a:prstGeom prst="rect">
              <a:avLst/>
            </a:prstGeom>
          </p:spPr>
        </p:pic>
      </p:grpSp>
      <p:graphicFrame>
        <p:nvGraphicFramePr>
          <p:cNvPr id="30" name="Table 29">
            <a:extLst>
              <a:ext uri="{FF2B5EF4-FFF2-40B4-BE49-F238E27FC236}">
                <a16:creationId xmlns:a16="http://schemas.microsoft.com/office/drawing/2014/main" id="{78698A6E-810C-4A6E-B373-5F781D314B5A}"/>
              </a:ext>
            </a:extLst>
          </p:cNvPr>
          <p:cNvGraphicFramePr>
            <a:graphicFrameLocks noGrp="1"/>
          </p:cNvGraphicFramePr>
          <p:nvPr>
            <p:extLst>
              <p:ext uri="{D42A27DB-BD31-4B8C-83A1-F6EECF244321}">
                <p14:modId xmlns:p14="http://schemas.microsoft.com/office/powerpoint/2010/main" val="38769678"/>
              </p:ext>
            </p:extLst>
          </p:nvPr>
        </p:nvGraphicFramePr>
        <p:xfrm>
          <a:off x="3365327" y="1873872"/>
          <a:ext cx="5552457" cy="3429455"/>
        </p:xfrm>
        <a:graphic>
          <a:graphicData uri="http://schemas.openxmlformats.org/drawingml/2006/table">
            <a:tbl>
              <a:tblPr firstRow="1" bandRow="1">
                <a:tableStyleId>{69012ECD-51FC-41F1-AA8D-1B2483CD663E}</a:tableStyleId>
              </a:tblPr>
              <a:tblGrid>
                <a:gridCol w="5552457">
                  <a:extLst>
                    <a:ext uri="{9D8B030D-6E8A-4147-A177-3AD203B41FA5}">
                      <a16:colId xmlns:a16="http://schemas.microsoft.com/office/drawing/2014/main" val="2040648975"/>
                    </a:ext>
                  </a:extLst>
                </a:gridCol>
              </a:tblGrid>
              <a:tr h="685891">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AU" sz="1200" b="1" i="0">
                          <a:solidFill>
                            <a:schemeClr val="accent2"/>
                          </a:solidFill>
                        </a:rPr>
                        <a:t>Reflection</a:t>
                      </a:r>
                      <a:r>
                        <a:rPr lang="en-AU" sz="1200" b="0" i="0">
                          <a:solidFill>
                            <a:schemeClr val="accent2"/>
                          </a:solidFill>
                        </a:rPr>
                        <a:t> on Session 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176527"/>
                  </a:ext>
                </a:extLst>
              </a:tr>
              <a:tr h="685891">
                <a:tc>
                  <a:txBody>
                    <a:bodyPr/>
                    <a:lstStyle/>
                    <a:p>
                      <a:pPr marL="0" marR="0" lvl="0" indent="0" algn="l" eaLnBrk="1" fontAlgn="auto" latinLnBrk="0" hangingPunct="1">
                        <a:lnSpc>
                          <a:spcPct val="100000"/>
                        </a:lnSpc>
                        <a:spcBef>
                          <a:spcPts val="0"/>
                        </a:spcBef>
                        <a:spcAft>
                          <a:spcPts val="0"/>
                        </a:spcAft>
                        <a:buClrTx/>
                        <a:buSzTx/>
                        <a:buFont typeface="+mj-lt"/>
                        <a:buNone/>
                      </a:pPr>
                      <a:r>
                        <a:rPr lang="en-AU" sz="1200" b="1" i="0">
                          <a:solidFill>
                            <a:schemeClr val="accent2"/>
                          </a:solidFill>
                        </a:rPr>
                        <a:t>Objectives </a:t>
                      </a:r>
                      <a:r>
                        <a:rPr lang="en-AU" sz="1200" b="0" i="0">
                          <a:solidFill>
                            <a:schemeClr val="accent2"/>
                          </a:solidFill>
                        </a:rPr>
                        <a:t>and</a:t>
                      </a:r>
                      <a:r>
                        <a:rPr lang="en-AU" sz="1200" b="1" i="0">
                          <a:solidFill>
                            <a:schemeClr val="accent2"/>
                          </a:solidFill>
                        </a:rPr>
                        <a:t> learning outcomes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838272"/>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a:solidFill>
                            <a:schemeClr val="accent2"/>
                          </a:solidFill>
                        </a:rPr>
                        <a:t>Sharing family violence information about your clients (responding to a request or sharing proactively)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797528"/>
                  </a:ext>
                </a:extLst>
              </a:tr>
              <a:tr h="685891">
                <a:tc>
                  <a:txBody>
                    <a:bodyPr/>
                    <a:lstStyle/>
                    <a:p>
                      <a:pPr marL="0" marR="0" lvl="0" indent="0" algn="l" eaLnBrk="1" fontAlgn="auto" latinLnBrk="0" hangingPunct="1">
                        <a:lnSpc>
                          <a:spcPct val="100000"/>
                        </a:lnSpc>
                        <a:spcBef>
                          <a:spcPts val="0"/>
                        </a:spcBef>
                        <a:spcAft>
                          <a:spcPts val="0"/>
                        </a:spcAft>
                        <a:buClrTx/>
                        <a:buSzTx/>
                        <a:buFont typeface="Arial" panose="020B0604020202020204" pitchFamily="34" charset="0"/>
                        <a:buNone/>
                      </a:pPr>
                      <a:r>
                        <a:rPr lang="en-AU" sz="1200" b="1" i="0">
                          <a:solidFill>
                            <a:schemeClr val="accent2"/>
                          </a:solidFill>
                        </a:rPr>
                        <a:t>Activity and case study </a:t>
                      </a:r>
                      <a:r>
                        <a:rPr lang="en-AU" sz="1200" b="0" i="0">
                          <a:solidFill>
                            <a:schemeClr val="accent2"/>
                          </a:solidFill>
                        </a:rPr>
                        <a:t>– How do I assess whether it is appropriate to share and with who?</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8206291"/>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a:solidFill>
                            <a:schemeClr val="accent2"/>
                          </a:solidFill>
                        </a:rPr>
                        <a:t>Resources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903337"/>
                  </a:ext>
                </a:extLst>
              </a:tr>
            </a:tbl>
          </a:graphicData>
        </a:graphic>
      </p:graphicFrame>
      <p:sp>
        <p:nvSpPr>
          <p:cNvPr id="7" name="Left Brace 6">
            <a:extLst>
              <a:ext uri="{FF2B5EF4-FFF2-40B4-BE49-F238E27FC236}">
                <a16:creationId xmlns:a16="http://schemas.microsoft.com/office/drawing/2014/main" id="{BACFD155-6D6C-4C1D-98C8-DC9925F442F0}"/>
              </a:ext>
            </a:extLst>
          </p:cNvPr>
          <p:cNvSpPr/>
          <p:nvPr/>
        </p:nvSpPr>
        <p:spPr>
          <a:xfrm>
            <a:off x="2532381" y="1839582"/>
            <a:ext cx="179185" cy="3463745"/>
          </a:xfrm>
          <a:prstGeom prst="leftBrac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grpSp>
        <p:nvGrpSpPr>
          <p:cNvPr id="14" name="Group 13">
            <a:extLst>
              <a:ext uri="{FF2B5EF4-FFF2-40B4-BE49-F238E27FC236}">
                <a16:creationId xmlns:a16="http://schemas.microsoft.com/office/drawing/2014/main" id="{D7634CC8-D2D9-4CCE-BB17-523B81F971C4}"/>
              </a:ext>
            </a:extLst>
          </p:cNvPr>
          <p:cNvGrpSpPr/>
          <p:nvPr/>
        </p:nvGrpSpPr>
        <p:grpSpPr>
          <a:xfrm>
            <a:off x="2693300" y="4661975"/>
            <a:ext cx="566609" cy="566609"/>
            <a:chOff x="2714367" y="3891464"/>
            <a:chExt cx="697366" cy="697366"/>
          </a:xfrm>
        </p:grpSpPr>
        <p:sp>
          <p:nvSpPr>
            <p:cNvPr id="11" name="Oval 34">
              <a:extLst>
                <a:ext uri="{FF2B5EF4-FFF2-40B4-BE49-F238E27FC236}">
                  <a16:creationId xmlns:a16="http://schemas.microsoft.com/office/drawing/2014/main" id="{7B137999-9499-40F5-9FD5-D5862824BDF6}"/>
                </a:ext>
              </a:extLst>
            </p:cNvPr>
            <p:cNvSpPr/>
            <p:nvPr/>
          </p:nvSpPr>
          <p:spPr>
            <a:xfrm>
              <a:off x="2754266" y="3936351"/>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b="1">
                <a:latin typeface="+mj-lt"/>
              </a:endParaRPr>
            </a:p>
          </p:txBody>
        </p:sp>
        <p:pic>
          <p:nvPicPr>
            <p:cNvPr id="32" name="Picture 30" descr="A close up of a logo&#10;&#10;Description automatically generated">
              <a:extLst>
                <a:ext uri="{FF2B5EF4-FFF2-40B4-BE49-F238E27FC236}">
                  <a16:creationId xmlns:a16="http://schemas.microsoft.com/office/drawing/2014/main" id="{473D81EE-848A-4B8C-82AC-F645DAAE710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14367" y="3891464"/>
              <a:ext cx="697366" cy="697366"/>
            </a:xfrm>
            <a:prstGeom prst="rect">
              <a:avLst/>
            </a:prstGeom>
          </p:spPr>
        </p:pic>
      </p:grpSp>
      <p:grpSp>
        <p:nvGrpSpPr>
          <p:cNvPr id="47" name="Group 42">
            <a:extLst>
              <a:ext uri="{FF2B5EF4-FFF2-40B4-BE49-F238E27FC236}">
                <a16:creationId xmlns:a16="http://schemas.microsoft.com/office/drawing/2014/main" id="{8D645712-60E4-4DD7-9FF9-1FBFE5B161A9}"/>
              </a:ext>
            </a:extLst>
          </p:cNvPr>
          <p:cNvGrpSpPr/>
          <p:nvPr/>
        </p:nvGrpSpPr>
        <p:grpSpPr>
          <a:xfrm>
            <a:off x="2731378" y="1982158"/>
            <a:ext cx="490453" cy="490453"/>
            <a:chOff x="-2060294" y="1554383"/>
            <a:chExt cx="540000" cy="540000"/>
          </a:xfrm>
        </p:grpSpPr>
        <p:sp>
          <p:nvSpPr>
            <p:cNvPr id="44" name="Oval 43">
              <a:extLst>
                <a:ext uri="{FF2B5EF4-FFF2-40B4-BE49-F238E27FC236}">
                  <a16:creationId xmlns:a16="http://schemas.microsoft.com/office/drawing/2014/main" id="{A4EC072F-3013-43A1-B00E-1378421C6932}"/>
                </a:ext>
              </a:extLst>
            </p:cNvPr>
            <p:cNvSpPr/>
            <p:nvPr/>
          </p:nvSpPr>
          <p:spPr>
            <a:xfrm>
              <a:off x="-2060294" y="1554383"/>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45" name="Picture 44">
              <a:extLst>
                <a:ext uri="{FF2B5EF4-FFF2-40B4-BE49-F238E27FC236}">
                  <a16:creationId xmlns:a16="http://schemas.microsoft.com/office/drawing/2014/main" id="{383F8BE0-0624-4064-976C-2432D830E20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982094" y="1632583"/>
              <a:ext cx="410895" cy="410895"/>
            </a:xfrm>
            <a:prstGeom prst="rect">
              <a:avLst/>
            </a:prstGeom>
          </p:spPr>
        </p:pic>
      </p:grpSp>
      <p:sp>
        <p:nvSpPr>
          <p:cNvPr id="27" name="Rectangle: Rounded Corners 26">
            <a:extLst>
              <a:ext uri="{FF2B5EF4-FFF2-40B4-BE49-F238E27FC236}">
                <a16:creationId xmlns:a16="http://schemas.microsoft.com/office/drawing/2014/main" id="{C17FACC9-0465-4D7E-AF99-B19EFF7C824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sp>
        <p:nvSpPr>
          <p:cNvPr id="8" name="Slide Number Placeholder 7">
            <a:extLst>
              <a:ext uri="{FF2B5EF4-FFF2-40B4-BE49-F238E27FC236}">
                <a16:creationId xmlns:a16="http://schemas.microsoft.com/office/drawing/2014/main" id="{F45764F7-950B-4D4F-9E87-19874C1DA759}"/>
              </a:ext>
            </a:extLst>
          </p:cNvPr>
          <p:cNvSpPr>
            <a:spLocks noGrp="1"/>
          </p:cNvSpPr>
          <p:nvPr>
            <p:ph type="sldNum" sz="quarter" idx="12"/>
          </p:nvPr>
        </p:nvSpPr>
        <p:spPr/>
        <p:txBody>
          <a:bodyPr/>
          <a:lstStyle/>
          <a:p>
            <a:fld id="{636C11FB-B6ED-4826-AA49-B2A0CC68C0B4}" type="slidenum">
              <a:rPr lang="en-AU" smtClean="0"/>
              <a:pPr/>
              <a:t>2</a:t>
            </a:fld>
            <a:endParaRPr lang="en-AU"/>
          </a:p>
        </p:txBody>
      </p:sp>
    </p:spTree>
    <p:extLst>
      <p:ext uri="{BB962C8B-B14F-4D97-AF65-F5344CB8AC3E}">
        <p14:creationId xmlns:p14="http://schemas.microsoft.com/office/powerpoint/2010/main" val="425958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BD2F1C-9875-4597-9122-57A073391B28}"/>
              </a:ext>
            </a:extLst>
          </p:cNvPr>
          <p:cNvSpPr/>
          <p:nvPr/>
        </p:nvSpPr>
        <p:spPr>
          <a:xfrm>
            <a:off x="1075201" y="1868581"/>
            <a:ext cx="3299013" cy="4482353"/>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5" name="Rectangle 4">
            <a:extLst>
              <a:ext uri="{FF2B5EF4-FFF2-40B4-BE49-F238E27FC236}">
                <a16:creationId xmlns:a16="http://schemas.microsoft.com/office/drawing/2014/main" id="{E24F5AB0-0904-4B8F-AD9E-86707749D207}"/>
              </a:ext>
            </a:extLst>
          </p:cNvPr>
          <p:cNvSpPr/>
          <p:nvPr/>
        </p:nvSpPr>
        <p:spPr>
          <a:xfrm>
            <a:off x="4454896" y="1868581"/>
            <a:ext cx="3424518" cy="4482353"/>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16" name="Rectangle: Rounded Corners 15">
            <a:extLst>
              <a:ext uri="{FF2B5EF4-FFF2-40B4-BE49-F238E27FC236}">
                <a16:creationId xmlns:a16="http://schemas.microsoft.com/office/drawing/2014/main" id="{F9AC4A73-1616-4AF7-9381-BD8E9BA3B82D}"/>
              </a:ext>
            </a:extLst>
          </p:cNvPr>
          <p:cNvSpPr/>
          <p:nvPr/>
        </p:nvSpPr>
        <p:spPr>
          <a:xfrm>
            <a:off x="1103320" y="951711"/>
            <a:ext cx="6709595" cy="764320"/>
          </a:xfrm>
          <a:prstGeom prst="roundRect">
            <a:avLst>
              <a:gd name="adj" fmla="val 9394"/>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lIns="144000" rIns="144000" rtlCol="0" anchor="ctr"/>
          <a:lstStyle/>
          <a:p>
            <a:r>
              <a:rPr lang="en-AU" sz="1200" b="1">
                <a:solidFill>
                  <a:schemeClr val="bg1"/>
                </a:solidFill>
              </a:rPr>
              <a:t>Some additional resources are provided below. Try and familiarise yourself with them, so that you are aware of what additional information exists to support  you as you adapt to the Family Violence Information Sharing Scheme.</a:t>
            </a:r>
          </a:p>
        </p:txBody>
      </p:sp>
      <p:sp>
        <p:nvSpPr>
          <p:cNvPr id="17" name="Title 3">
            <a:extLst>
              <a:ext uri="{FF2B5EF4-FFF2-40B4-BE49-F238E27FC236}">
                <a16:creationId xmlns:a16="http://schemas.microsoft.com/office/drawing/2014/main" id="{6A9499E9-1D20-4B29-9BF5-D454054A4FF0}"/>
              </a:ext>
            </a:extLst>
          </p:cNvPr>
          <p:cNvSpPr txBox="1">
            <a:spLocks/>
          </p:cNvSpPr>
          <p:nvPr/>
        </p:nvSpPr>
        <p:spPr>
          <a:xfrm>
            <a:off x="765761" y="176270"/>
            <a:ext cx="6502305"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General resources</a:t>
            </a:r>
          </a:p>
        </p:txBody>
      </p:sp>
      <p:sp>
        <p:nvSpPr>
          <p:cNvPr id="18" name="Rectangle: Rounded Corners 17">
            <a:extLst>
              <a:ext uri="{FF2B5EF4-FFF2-40B4-BE49-F238E27FC236}">
                <a16:creationId xmlns:a16="http://schemas.microsoft.com/office/drawing/2014/main" id="{BC5EBD96-ED11-4200-BF56-2C14E36BE207}"/>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sp>
        <p:nvSpPr>
          <p:cNvPr id="23" name="TextBox 22">
            <a:extLst>
              <a:ext uri="{FF2B5EF4-FFF2-40B4-BE49-F238E27FC236}">
                <a16:creationId xmlns:a16="http://schemas.microsoft.com/office/drawing/2014/main" id="{2E2BF75C-A4F5-4691-A490-3841588FE7AB}"/>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24" name="Picture 23" descr="A picture containing text, silhouette, vector graphics&#10;&#10;Description automatically generated">
            <a:extLst>
              <a:ext uri="{FF2B5EF4-FFF2-40B4-BE49-F238E27FC236}">
                <a16:creationId xmlns:a16="http://schemas.microsoft.com/office/drawing/2014/main" id="{E0A6D774-6FB0-4C50-8CE4-4F80459DA0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2" name="Rectangle 21">
            <a:extLst>
              <a:ext uri="{FF2B5EF4-FFF2-40B4-BE49-F238E27FC236}">
                <a16:creationId xmlns:a16="http://schemas.microsoft.com/office/drawing/2014/main" id="{304F9F65-63C2-4933-988D-E6D529E7497D}"/>
              </a:ext>
            </a:extLst>
          </p:cNvPr>
          <p:cNvSpPr/>
          <p:nvPr/>
        </p:nvSpPr>
        <p:spPr>
          <a:xfrm>
            <a:off x="1166073" y="1918068"/>
            <a:ext cx="3287804" cy="4201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100" b="1">
                <a:solidFill>
                  <a:schemeClr val="tx1"/>
                </a:solidFill>
              </a:rPr>
              <a:t> </a:t>
            </a:r>
            <a:endParaRPr lang="en-US">
              <a:solidFill>
                <a:schemeClr val="tx1"/>
              </a:solidFill>
            </a:endParaRPr>
          </a:p>
          <a:p>
            <a:pPr defTabSz="914400">
              <a:defRPr/>
            </a:pPr>
            <a:r>
              <a:rPr lang="en-AU" sz="1200" b="1">
                <a:solidFill>
                  <a:schemeClr val="tx1"/>
                </a:solidFill>
              </a:rPr>
              <a:t>Applying the scheme - responding to a request scenario</a:t>
            </a:r>
            <a:endParaRPr lang="en-AU" sz="1200">
              <a:solidFill>
                <a:schemeClr val="tx1"/>
              </a:solidFill>
            </a:endParaRPr>
          </a:p>
          <a:p>
            <a:pPr defTabSz="914400">
              <a:defRPr/>
            </a:pPr>
            <a:endParaRPr lang="en-AU" sz="1100" b="1">
              <a:solidFill>
                <a:schemeClr val="accent2"/>
              </a:solidFill>
            </a:endParaRPr>
          </a:p>
          <a:p>
            <a:pPr defTabSz="914400">
              <a:defRPr/>
            </a:pPr>
            <a:r>
              <a:rPr lang="en-AU" sz="1100" b="1">
                <a:solidFill>
                  <a:schemeClr val="accent2"/>
                </a:solidFill>
              </a:rPr>
              <a:t>How it helps:</a:t>
            </a:r>
            <a:r>
              <a:rPr lang="en-AU" sz="1100" b="1">
                <a:solidFill>
                  <a:schemeClr val="tx1"/>
                </a:solidFill>
              </a:rPr>
              <a:t> </a:t>
            </a:r>
            <a:r>
              <a:rPr lang="en-AU" sz="1100">
                <a:solidFill>
                  <a:schemeClr val="tx1"/>
                </a:solidFill>
              </a:rPr>
              <a:t>This resource steps through several scenarios relating to a single case study. It covers issues relating to sharing information about Aboriginal people, wellbeing and safety, seeking the views of children and families, maintaining engagement with children and young people, and record keeping. </a:t>
            </a:r>
            <a:endParaRPr lang="en-AU" sz="1100" b="1">
              <a:solidFill>
                <a:schemeClr val="tx1"/>
              </a:solidFill>
            </a:endParaRPr>
          </a:p>
          <a:p>
            <a:pPr defTabSz="914400">
              <a:defRPr/>
            </a:pPr>
            <a:endParaRPr lang="en-AU" sz="1100" b="1">
              <a:solidFill>
                <a:schemeClr val="accent2"/>
              </a:solidFill>
            </a:endParaRPr>
          </a:p>
          <a:p>
            <a:pPr defTabSz="914400">
              <a:defRPr/>
            </a:pPr>
            <a:r>
              <a:rPr lang="en-AU" sz="1100" b="1">
                <a:solidFill>
                  <a:schemeClr val="accent2"/>
                </a:solidFill>
              </a:rPr>
              <a:t>Location: </a:t>
            </a:r>
            <a:r>
              <a:rPr lang="en-AU" sz="1100" u="sng">
                <a:hlinkClick r:id="rId4"/>
              </a:rPr>
              <a:t>https://www.vic.gov.au/case-study-responding-information-request</a:t>
            </a: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25" name="Rectangle 24">
            <a:extLst>
              <a:ext uri="{FF2B5EF4-FFF2-40B4-BE49-F238E27FC236}">
                <a16:creationId xmlns:a16="http://schemas.microsoft.com/office/drawing/2014/main" id="{FF51B434-931A-46DF-83EA-16076DCB61E5}"/>
              </a:ext>
            </a:extLst>
          </p:cNvPr>
          <p:cNvSpPr/>
          <p:nvPr/>
        </p:nvSpPr>
        <p:spPr>
          <a:xfrm>
            <a:off x="4582612" y="1918068"/>
            <a:ext cx="3287804" cy="42019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100" b="1">
                <a:solidFill>
                  <a:schemeClr val="tx1"/>
                </a:solidFill>
              </a:rPr>
              <a:t> </a:t>
            </a:r>
            <a:endParaRPr lang="en-US">
              <a:solidFill>
                <a:schemeClr val="tx1"/>
              </a:solidFill>
            </a:endParaRPr>
          </a:p>
          <a:p>
            <a:pPr lvl="0" defTabSz="914400">
              <a:defRPr/>
            </a:pPr>
            <a:r>
              <a:rPr lang="en-AU" sz="1200" b="1">
                <a:solidFill>
                  <a:schemeClr val="tx1"/>
                </a:solidFill>
              </a:rPr>
              <a:t>Information sharing process checklist when responding to a request</a:t>
            </a:r>
            <a:endParaRPr lang="en-AU" sz="1200">
              <a:solidFill>
                <a:schemeClr val="tx1"/>
              </a:solidFill>
            </a:endParaRPr>
          </a:p>
          <a:p>
            <a:pPr defTabSz="914400">
              <a:defRPr/>
            </a:pPr>
            <a:endParaRPr lang="en-AU" sz="1100" b="1">
              <a:solidFill>
                <a:schemeClr val="accent2"/>
              </a:solidFill>
            </a:endParaRPr>
          </a:p>
          <a:p>
            <a:pPr defTabSz="914400">
              <a:defRPr/>
            </a:pPr>
            <a:r>
              <a:rPr lang="en-AU" sz="1100" b="1">
                <a:solidFill>
                  <a:schemeClr val="accent2"/>
                </a:solidFill>
              </a:rPr>
              <a:t>How it helps:</a:t>
            </a:r>
            <a:r>
              <a:rPr lang="en-AU" sz="1100" b="1">
                <a:solidFill>
                  <a:schemeClr val="tx1"/>
                </a:solidFill>
              </a:rPr>
              <a:t> </a:t>
            </a:r>
            <a:r>
              <a:rPr lang="en-AU" sz="1100">
                <a:solidFill>
                  <a:schemeClr val="tx1"/>
                </a:solidFill>
              </a:rPr>
              <a:t>This resource provides a detailed list of things to consider when responding to a request to share family violence information. It provides some additional information to what is covered in the session material and so is a good place to look if you’re unsure about anything covered in the session background information. </a:t>
            </a:r>
            <a:endParaRPr lang="en-AU">
              <a:solidFill>
                <a:schemeClr val="tx1"/>
              </a:solidFill>
            </a:endParaRPr>
          </a:p>
          <a:p>
            <a:pPr fontAlgn="base"/>
            <a:endParaRPr lang="en-AU" sz="1100" b="1">
              <a:solidFill>
                <a:schemeClr val="accent2"/>
              </a:solidFill>
            </a:endParaRPr>
          </a:p>
          <a:p>
            <a:r>
              <a:rPr lang="en-AU" sz="1100" b="1">
                <a:solidFill>
                  <a:schemeClr val="accent2"/>
                </a:solidFill>
              </a:rPr>
              <a:t>Location: </a:t>
            </a:r>
            <a:r>
              <a:rPr lang="en-AU" sz="1100" u="sng">
                <a:hlinkClick r:id="rId5"/>
              </a:rPr>
              <a:t>https://www.vic.gov.au/sites/default/files/2020-01/Information-sharing-process-checklist-when-responding-to-a-request.PDF</a:t>
            </a:r>
            <a:endParaRPr lang="en-AU" sz="1100"/>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21" name="Oval 20">
            <a:extLst>
              <a:ext uri="{FF2B5EF4-FFF2-40B4-BE49-F238E27FC236}">
                <a16:creationId xmlns:a16="http://schemas.microsoft.com/office/drawing/2014/main" id="{2C64D5ED-9522-469C-A6A4-3B055682698C}"/>
              </a:ext>
            </a:extLst>
          </p:cNvPr>
          <p:cNvSpPr/>
          <p:nvPr/>
        </p:nvSpPr>
        <p:spPr>
          <a:xfrm>
            <a:off x="122770" y="17627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29" name="Picture 28" descr="A close up of a logo&#10;&#10;Description automatically generated">
            <a:extLst>
              <a:ext uri="{FF2B5EF4-FFF2-40B4-BE49-F238E27FC236}">
                <a16:creationId xmlns:a16="http://schemas.microsoft.com/office/drawing/2014/main" id="{8361F683-C817-4CAB-8B78-E38382B882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04" y="202503"/>
            <a:ext cx="540001" cy="540001"/>
          </a:xfrm>
          <a:prstGeom prst="rect">
            <a:avLst/>
          </a:prstGeom>
        </p:spPr>
      </p:pic>
      <p:pic>
        <p:nvPicPr>
          <p:cNvPr id="19" name="Picture 18">
            <a:extLst>
              <a:ext uri="{FF2B5EF4-FFF2-40B4-BE49-F238E27FC236}">
                <a16:creationId xmlns:a16="http://schemas.microsoft.com/office/drawing/2014/main" id="{50AB2126-0ACB-4F0A-86E1-BF0ED5D41C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1952" y="4535151"/>
            <a:ext cx="3215967" cy="1342067"/>
          </a:xfrm>
          <a:prstGeom prst="rect">
            <a:avLst/>
          </a:prstGeom>
        </p:spPr>
      </p:pic>
      <p:pic>
        <p:nvPicPr>
          <p:cNvPr id="3" name="Picture 2">
            <a:extLst>
              <a:ext uri="{FF2B5EF4-FFF2-40B4-BE49-F238E27FC236}">
                <a16:creationId xmlns:a16="http://schemas.microsoft.com/office/drawing/2014/main" id="{5B8BAB13-9CD6-4292-8E3A-B3529D203D39}"/>
              </a:ext>
            </a:extLst>
          </p:cNvPr>
          <p:cNvPicPr>
            <a:picLocks noChangeAspect="1"/>
          </p:cNvPicPr>
          <p:nvPr/>
        </p:nvPicPr>
        <p:blipFill>
          <a:blip r:embed="rId8"/>
          <a:stretch>
            <a:fillRect/>
          </a:stretch>
        </p:blipFill>
        <p:spPr>
          <a:xfrm>
            <a:off x="4711183" y="5114512"/>
            <a:ext cx="2937109" cy="1157340"/>
          </a:xfrm>
          <a:prstGeom prst="rect">
            <a:avLst/>
          </a:prstGeom>
        </p:spPr>
      </p:pic>
      <p:sp>
        <p:nvSpPr>
          <p:cNvPr id="2" name="Slide Number Placeholder 1">
            <a:extLst>
              <a:ext uri="{FF2B5EF4-FFF2-40B4-BE49-F238E27FC236}">
                <a16:creationId xmlns:a16="http://schemas.microsoft.com/office/drawing/2014/main" id="{C7EFD7AF-182A-43D7-AF05-6AD922ABFB74}"/>
              </a:ext>
            </a:extLst>
          </p:cNvPr>
          <p:cNvSpPr>
            <a:spLocks noGrp="1"/>
          </p:cNvSpPr>
          <p:nvPr>
            <p:ph type="sldNum" sz="quarter" idx="12"/>
          </p:nvPr>
        </p:nvSpPr>
        <p:spPr/>
        <p:txBody>
          <a:bodyPr/>
          <a:lstStyle/>
          <a:p>
            <a:fld id="{636C11FB-B6ED-4826-AA49-B2A0CC68C0B4}" type="slidenum">
              <a:rPr lang="en-AU" smtClean="0"/>
              <a:pPr/>
              <a:t>20</a:t>
            </a:fld>
            <a:endParaRPr lang="en-AU"/>
          </a:p>
        </p:txBody>
      </p:sp>
    </p:spTree>
    <p:extLst>
      <p:ext uri="{BB962C8B-B14F-4D97-AF65-F5344CB8AC3E}">
        <p14:creationId xmlns:p14="http://schemas.microsoft.com/office/powerpoint/2010/main" val="3787556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EEDB84-7CE4-4ADC-9837-6E60E051083E}"/>
              </a:ext>
            </a:extLst>
          </p:cNvPr>
          <p:cNvSpPr/>
          <p:nvPr/>
        </p:nvSpPr>
        <p:spPr>
          <a:xfrm>
            <a:off x="886943" y="1877546"/>
            <a:ext cx="3406589" cy="4742329"/>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4" name="Rectangle 3">
            <a:extLst>
              <a:ext uri="{FF2B5EF4-FFF2-40B4-BE49-F238E27FC236}">
                <a16:creationId xmlns:a16="http://schemas.microsoft.com/office/drawing/2014/main" id="{AA29C761-38BA-4E1B-B7FE-E59204930B86}"/>
              </a:ext>
            </a:extLst>
          </p:cNvPr>
          <p:cNvSpPr/>
          <p:nvPr/>
        </p:nvSpPr>
        <p:spPr>
          <a:xfrm>
            <a:off x="4392143" y="1877546"/>
            <a:ext cx="3469341" cy="4742329"/>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16" name="Rectangle: Rounded Corners 15">
            <a:extLst>
              <a:ext uri="{FF2B5EF4-FFF2-40B4-BE49-F238E27FC236}">
                <a16:creationId xmlns:a16="http://schemas.microsoft.com/office/drawing/2014/main" id="{F9AC4A73-1616-4AF7-9381-BD8E9BA3B82D}"/>
              </a:ext>
            </a:extLst>
          </p:cNvPr>
          <p:cNvSpPr/>
          <p:nvPr/>
        </p:nvSpPr>
        <p:spPr>
          <a:xfrm>
            <a:off x="1103320" y="996534"/>
            <a:ext cx="6709595" cy="764320"/>
          </a:xfrm>
          <a:prstGeom prst="roundRect">
            <a:avLst>
              <a:gd name="adj" fmla="val 9394"/>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lIns="144000" rIns="144000" rtlCol="0" anchor="ctr"/>
          <a:lstStyle/>
          <a:p>
            <a:r>
              <a:rPr lang="en-AU" sz="1200" b="1">
                <a:solidFill>
                  <a:schemeClr val="bg1"/>
                </a:solidFill>
              </a:rPr>
              <a:t>Some additional resources are provided below. Try and familiarise yourself with them, so that you are aware of what additional information exists to support  you as you adapt to the Family Violence Information Sharing Scheme.</a:t>
            </a:r>
          </a:p>
        </p:txBody>
      </p:sp>
      <p:sp>
        <p:nvSpPr>
          <p:cNvPr id="18" name="Rectangle: Rounded Corners 17">
            <a:extLst>
              <a:ext uri="{FF2B5EF4-FFF2-40B4-BE49-F238E27FC236}">
                <a16:creationId xmlns:a16="http://schemas.microsoft.com/office/drawing/2014/main" id="{BC5EBD96-ED11-4200-BF56-2C14E36BE207}"/>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sp>
        <p:nvSpPr>
          <p:cNvPr id="23" name="TextBox 22">
            <a:extLst>
              <a:ext uri="{FF2B5EF4-FFF2-40B4-BE49-F238E27FC236}">
                <a16:creationId xmlns:a16="http://schemas.microsoft.com/office/drawing/2014/main" id="{2E2BF75C-A4F5-4691-A490-3841588FE7AB}"/>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24" name="Picture 23" descr="A picture containing text, silhouette, vector graphics&#10;&#10;Description automatically generated">
            <a:extLst>
              <a:ext uri="{FF2B5EF4-FFF2-40B4-BE49-F238E27FC236}">
                <a16:creationId xmlns:a16="http://schemas.microsoft.com/office/drawing/2014/main" id="{E0A6D774-6FB0-4C50-8CE4-4F80459DA0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8" name="Rectangle 27">
            <a:extLst>
              <a:ext uri="{FF2B5EF4-FFF2-40B4-BE49-F238E27FC236}">
                <a16:creationId xmlns:a16="http://schemas.microsoft.com/office/drawing/2014/main" id="{07951D0B-1BD9-46F1-8E81-7FBDA2D1BA65}"/>
              </a:ext>
            </a:extLst>
          </p:cNvPr>
          <p:cNvSpPr/>
          <p:nvPr/>
        </p:nvSpPr>
        <p:spPr>
          <a:xfrm>
            <a:off x="1103320" y="2033568"/>
            <a:ext cx="3287804" cy="41033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100" b="1">
                <a:solidFill>
                  <a:schemeClr val="tx1"/>
                </a:solidFill>
              </a:rPr>
              <a:t> </a:t>
            </a:r>
            <a:endParaRPr lang="en-US">
              <a:solidFill>
                <a:schemeClr val="tx1"/>
              </a:solidFill>
            </a:endParaRPr>
          </a:p>
          <a:p>
            <a:pPr defTabSz="914400">
              <a:defRPr/>
            </a:pPr>
            <a:r>
              <a:rPr lang="en-AU" sz="1200" b="1">
                <a:solidFill>
                  <a:schemeClr val="tx1"/>
                </a:solidFill>
              </a:rPr>
              <a:t>Information sharing consent form (for adult victim survivors only)</a:t>
            </a:r>
            <a:endParaRPr lang="en-AU" sz="1200">
              <a:solidFill>
                <a:schemeClr val="tx1"/>
              </a:solidFill>
            </a:endParaRPr>
          </a:p>
          <a:p>
            <a:pPr defTabSz="914400">
              <a:defRPr/>
            </a:pPr>
            <a:endParaRPr lang="en-AU" sz="1100" b="1">
              <a:solidFill>
                <a:schemeClr val="accent2"/>
              </a:solidFill>
            </a:endParaRPr>
          </a:p>
          <a:p>
            <a:pPr lvl="0" defTabSz="914400">
              <a:defRPr/>
            </a:pPr>
            <a:r>
              <a:rPr lang="en-AU" sz="1100" b="1">
                <a:solidFill>
                  <a:schemeClr val="accent2"/>
                </a:solidFill>
              </a:rPr>
              <a:t>How it helps:</a:t>
            </a:r>
            <a:r>
              <a:rPr lang="en-AU" sz="1100" b="1">
                <a:solidFill>
                  <a:schemeClr val="tx1"/>
                </a:solidFill>
              </a:rPr>
              <a:t> </a:t>
            </a:r>
            <a:r>
              <a:rPr lang="en-AU" sz="1100">
                <a:solidFill>
                  <a:schemeClr val="tx1"/>
                </a:solidFill>
              </a:rPr>
              <a:t>This is a universal consent form developed by Family Safety Victoria, which can be used for recording consent to share information. You should also check whether your organisation has developed its own resources relating to requesting consent and recording consent.</a:t>
            </a:r>
            <a:endParaRPr lang="en-AU" sz="1100" b="1">
              <a:solidFill>
                <a:schemeClr val="tx1"/>
              </a:solidFill>
            </a:endParaRPr>
          </a:p>
          <a:p>
            <a:pPr defTabSz="914400">
              <a:defRPr/>
            </a:pPr>
            <a:endParaRPr lang="en-AU" sz="1100" b="1">
              <a:solidFill>
                <a:schemeClr val="accent2"/>
              </a:solidFill>
            </a:endParaRPr>
          </a:p>
          <a:p>
            <a:pPr lvl="0" defTabSz="914400">
              <a:defRPr/>
            </a:pPr>
            <a:r>
              <a:rPr lang="en-AU" sz="1100" b="1">
                <a:solidFill>
                  <a:schemeClr val="accent2"/>
                </a:solidFill>
              </a:rPr>
              <a:t>Location: </a:t>
            </a:r>
            <a:r>
              <a:rPr lang="en-AU" sz="1100" u="sng">
                <a:hlinkClick r:id="rId4"/>
              </a:rPr>
              <a:t>https://www.vic.gov.au/sites/default/files/2020-01/Information-sharing-consent-form-%28for-adult-victim-survivors-only%29.PDF</a:t>
            </a:r>
            <a:endParaRPr lang="en-AU" sz="1100" b="1">
              <a:solidFill>
                <a:schemeClr val="accent1"/>
              </a:solidFill>
            </a:endParaRPr>
          </a:p>
          <a:p>
            <a:pPr lvl="0" defTabSz="914400">
              <a:defRPr/>
            </a:pPr>
            <a:endParaRPr lang="en-AU" sz="1100" b="1">
              <a:solidFill>
                <a:schemeClr val="accent1"/>
              </a:solidFill>
            </a:endParaRPr>
          </a:p>
        </p:txBody>
      </p:sp>
      <p:sp>
        <p:nvSpPr>
          <p:cNvPr id="29" name="Rectangle 28">
            <a:extLst>
              <a:ext uri="{FF2B5EF4-FFF2-40B4-BE49-F238E27FC236}">
                <a16:creationId xmlns:a16="http://schemas.microsoft.com/office/drawing/2014/main" id="{67A39911-DF40-4F88-9E1A-1C8F11C34104}"/>
              </a:ext>
            </a:extLst>
          </p:cNvPr>
          <p:cNvSpPr/>
          <p:nvPr/>
        </p:nvSpPr>
        <p:spPr>
          <a:xfrm>
            <a:off x="4530978" y="2033853"/>
            <a:ext cx="3287804" cy="11001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100" b="1">
                <a:solidFill>
                  <a:schemeClr val="tx1"/>
                </a:solidFill>
              </a:rPr>
              <a:t> </a:t>
            </a:r>
          </a:p>
          <a:p>
            <a:pPr lvl="0" defTabSz="914400">
              <a:defRPr/>
            </a:pPr>
            <a:r>
              <a:rPr lang="en-AU" sz="1200" b="1">
                <a:solidFill>
                  <a:schemeClr val="tx1"/>
                </a:solidFill>
              </a:rPr>
              <a:t>Guide for ISEs on how to share information</a:t>
            </a:r>
          </a:p>
          <a:p>
            <a:pPr defTabSz="914400">
              <a:defRPr/>
            </a:pPr>
            <a:endParaRPr lang="en-AU" sz="1100" b="1">
              <a:solidFill>
                <a:schemeClr val="accent2"/>
              </a:solidFill>
            </a:endParaRPr>
          </a:p>
          <a:p>
            <a:pPr defTabSz="914400">
              <a:defRPr/>
            </a:pPr>
            <a:r>
              <a:rPr lang="en-AU" sz="1100" b="1">
                <a:solidFill>
                  <a:schemeClr val="accent2"/>
                </a:solidFill>
              </a:rPr>
              <a:t>How it helps:</a:t>
            </a:r>
            <a:r>
              <a:rPr lang="en-AU" sz="1100" b="1">
                <a:solidFill>
                  <a:schemeClr val="tx1"/>
                </a:solidFill>
              </a:rPr>
              <a:t> </a:t>
            </a:r>
            <a:r>
              <a:rPr lang="en-AU" sz="1100">
                <a:solidFill>
                  <a:schemeClr val="tx1"/>
                </a:solidFill>
              </a:rPr>
              <a:t>A decision tree to step through whether to share family violence information and whether consent is required.</a:t>
            </a:r>
            <a:endParaRPr lang="en-AU">
              <a:solidFill>
                <a:schemeClr val="tx1"/>
              </a:solidFill>
            </a:endParaRPr>
          </a:p>
          <a:p>
            <a:pPr defTabSz="914400">
              <a:defRPr/>
            </a:pPr>
            <a:endParaRPr lang="en-AU" sz="1100" b="1">
              <a:solidFill>
                <a:schemeClr val="accent2"/>
              </a:solidFill>
            </a:endParaRPr>
          </a:p>
          <a:p>
            <a:pPr lvl="0" defTabSz="914400">
              <a:defRPr/>
            </a:pPr>
            <a:r>
              <a:rPr lang="en-AU" sz="1100" b="1">
                <a:solidFill>
                  <a:schemeClr val="accent2"/>
                </a:solidFill>
              </a:rPr>
              <a:t>Location: </a:t>
            </a:r>
            <a:r>
              <a:rPr lang="en-AU" sz="1100">
                <a:hlinkClick r:id="rId5"/>
              </a:rPr>
              <a:t>https://www.vic.gov.au/sites/default/files/2019-01/A%20guide%20for%20ISEs%20on%20how%20to%20share%20information.pdf</a:t>
            </a: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32" name="Title 3">
            <a:extLst>
              <a:ext uri="{FF2B5EF4-FFF2-40B4-BE49-F238E27FC236}">
                <a16:creationId xmlns:a16="http://schemas.microsoft.com/office/drawing/2014/main" id="{DDA70800-905D-412B-813B-409267A1608F}"/>
              </a:ext>
            </a:extLst>
          </p:cNvPr>
          <p:cNvSpPr txBox="1">
            <a:spLocks/>
          </p:cNvSpPr>
          <p:nvPr/>
        </p:nvSpPr>
        <p:spPr>
          <a:xfrm>
            <a:off x="765761" y="176270"/>
            <a:ext cx="6502305"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General resources</a:t>
            </a:r>
          </a:p>
        </p:txBody>
      </p:sp>
      <p:sp>
        <p:nvSpPr>
          <p:cNvPr id="17" name="Oval 16">
            <a:extLst>
              <a:ext uri="{FF2B5EF4-FFF2-40B4-BE49-F238E27FC236}">
                <a16:creationId xmlns:a16="http://schemas.microsoft.com/office/drawing/2014/main" id="{5F818262-4155-4FD7-92B2-208F023E954D}"/>
              </a:ext>
            </a:extLst>
          </p:cNvPr>
          <p:cNvSpPr/>
          <p:nvPr/>
        </p:nvSpPr>
        <p:spPr>
          <a:xfrm>
            <a:off x="122770" y="17627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19" name="Picture 18" descr="A close up of a logo&#10;&#10;Description automatically generated">
            <a:extLst>
              <a:ext uri="{FF2B5EF4-FFF2-40B4-BE49-F238E27FC236}">
                <a16:creationId xmlns:a16="http://schemas.microsoft.com/office/drawing/2014/main" id="{0BC962FC-76C3-4D2B-9056-9F1146CCD1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04" y="202503"/>
            <a:ext cx="540001" cy="540001"/>
          </a:xfrm>
          <a:prstGeom prst="rect">
            <a:avLst/>
          </a:prstGeom>
        </p:spPr>
      </p:pic>
      <p:pic>
        <p:nvPicPr>
          <p:cNvPr id="2" name="Picture 1">
            <a:extLst>
              <a:ext uri="{FF2B5EF4-FFF2-40B4-BE49-F238E27FC236}">
                <a16:creationId xmlns:a16="http://schemas.microsoft.com/office/drawing/2014/main" id="{E299199B-5EA9-4BA0-8C62-EF3CEA6262DD}"/>
              </a:ext>
            </a:extLst>
          </p:cNvPr>
          <p:cNvPicPr>
            <a:picLocks noChangeAspect="1"/>
          </p:cNvPicPr>
          <p:nvPr/>
        </p:nvPicPr>
        <p:blipFill>
          <a:blip r:embed="rId7"/>
          <a:stretch>
            <a:fillRect/>
          </a:stretch>
        </p:blipFill>
        <p:spPr>
          <a:xfrm>
            <a:off x="1158662" y="5015796"/>
            <a:ext cx="3047785" cy="1193643"/>
          </a:xfrm>
          <a:prstGeom prst="rect">
            <a:avLst/>
          </a:prstGeom>
        </p:spPr>
      </p:pic>
      <p:pic>
        <p:nvPicPr>
          <p:cNvPr id="3" name="Picture 2">
            <a:extLst>
              <a:ext uri="{FF2B5EF4-FFF2-40B4-BE49-F238E27FC236}">
                <a16:creationId xmlns:a16="http://schemas.microsoft.com/office/drawing/2014/main" id="{DEF9FF80-6AAC-4A8D-8AE1-A82214BB7033}"/>
              </a:ext>
            </a:extLst>
          </p:cNvPr>
          <p:cNvPicPr>
            <a:picLocks noChangeAspect="1"/>
          </p:cNvPicPr>
          <p:nvPr/>
        </p:nvPicPr>
        <p:blipFill>
          <a:blip r:embed="rId8"/>
          <a:stretch>
            <a:fillRect/>
          </a:stretch>
        </p:blipFill>
        <p:spPr>
          <a:xfrm>
            <a:off x="4530978" y="4219253"/>
            <a:ext cx="3121311" cy="2208286"/>
          </a:xfrm>
          <a:prstGeom prst="rect">
            <a:avLst/>
          </a:prstGeom>
        </p:spPr>
      </p:pic>
      <p:sp>
        <p:nvSpPr>
          <p:cNvPr id="7" name="Slide Number Placeholder 6">
            <a:extLst>
              <a:ext uri="{FF2B5EF4-FFF2-40B4-BE49-F238E27FC236}">
                <a16:creationId xmlns:a16="http://schemas.microsoft.com/office/drawing/2014/main" id="{9B04E577-9183-4BD9-BE32-83437FFBBAD8}"/>
              </a:ext>
            </a:extLst>
          </p:cNvPr>
          <p:cNvSpPr>
            <a:spLocks noGrp="1"/>
          </p:cNvSpPr>
          <p:nvPr>
            <p:ph type="sldNum" sz="quarter" idx="12"/>
          </p:nvPr>
        </p:nvSpPr>
        <p:spPr/>
        <p:txBody>
          <a:bodyPr/>
          <a:lstStyle/>
          <a:p>
            <a:fld id="{636C11FB-B6ED-4826-AA49-B2A0CC68C0B4}" type="slidenum">
              <a:rPr lang="en-AU" smtClean="0"/>
              <a:pPr/>
              <a:t>21</a:t>
            </a:fld>
            <a:endParaRPr lang="en-AU"/>
          </a:p>
        </p:txBody>
      </p:sp>
    </p:spTree>
    <p:extLst>
      <p:ext uri="{BB962C8B-B14F-4D97-AF65-F5344CB8AC3E}">
        <p14:creationId xmlns:p14="http://schemas.microsoft.com/office/powerpoint/2010/main" val="358752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panose="00000500000000000000" pitchFamily="2" charset="0"/>
              </a:rPr>
              <a:t>Reflection on Session 2</a:t>
            </a:r>
          </a:p>
        </p:txBody>
      </p:sp>
      <p:sp>
        <p:nvSpPr>
          <p:cNvPr id="2" name="Slide Number Placeholder 1">
            <a:extLst>
              <a:ext uri="{FF2B5EF4-FFF2-40B4-BE49-F238E27FC236}">
                <a16:creationId xmlns:a16="http://schemas.microsoft.com/office/drawing/2014/main" id="{ED48527D-3179-4835-A4D2-DB54565BC345}"/>
              </a:ext>
            </a:extLst>
          </p:cNvPr>
          <p:cNvSpPr>
            <a:spLocks noGrp="1"/>
          </p:cNvSpPr>
          <p:nvPr>
            <p:ph type="sldNum" sz="quarter" idx="12"/>
          </p:nvPr>
        </p:nvSpPr>
        <p:spPr/>
        <p:txBody>
          <a:bodyPr/>
          <a:lstStyle/>
          <a:p>
            <a:fld id="{636C11FB-B6ED-4826-AA49-B2A0CC68C0B4}" type="slidenum">
              <a:rPr lang="en-AU" smtClean="0"/>
              <a:pPr/>
              <a:t>3</a:t>
            </a:fld>
            <a:endParaRPr lang="en-AU"/>
          </a:p>
        </p:txBody>
      </p:sp>
    </p:spTree>
    <p:extLst>
      <p:ext uri="{BB962C8B-B14F-4D97-AF65-F5344CB8AC3E}">
        <p14:creationId xmlns:p14="http://schemas.microsoft.com/office/powerpoint/2010/main" val="110298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E293FAC1-0BBF-43FE-B056-34FF83FBDC76}"/>
              </a:ext>
            </a:extLst>
          </p:cNvPr>
          <p:cNvSpPr txBox="1">
            <a:spLocks/>
          </p:cNvSpPr>
          <p:nvPr/>
        </p:nvSpPr>
        <p:spPr>
          <a:xfrm>
            <a:off x="824049" y="15112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600">
                <a:solidFill>
                  <a:schemeClr val="accent2"/>
                </a:solidFill>
                <a:latin typeface="VIC" panose="00000500000000000000" pitchFamily="2" charset="0"/>
              </a:rPr>
              <a:t>Reflection</a:t>
            </a:r>
            <a:r>
              <a:rPr lang="en-AU">
                <a:solidFill>
                  <a:schemeClr val="accent2"/>
                </a:solidFill>
              </a:rPr>
              <a:t> on Session 2</a:t>
            </a:r>
          </a:p>
        </p:txBody>
      </p:sp>
      <p:sp>
        <p:nvSpPr>
          <p:cNvPr id="11" name="Rectangle: Rounded Corners 10">
            <a:extLst>
              <a:ext uri="{FF2B5EF4-FFF2-40B4-BE49-F238E27FC236}">
                <a16:creationId xmlns:a16="http://schemas.microsoft.com/office/drawing/2014/main" id="{F8BF9EC1-4A17-437E-B975-330F9151550C}"/>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grpSp>
        <p:nvGrpSpPr>
          <p:cNvPr id="6" name="Group 5">
            <a:extLst>
              <a:ext uri="{FF2B5EF4-FFF2-40B4-BE49-F238E27FC236}">
                <a16:creationId xmlns:a16="http://schemas.microsoft.com/office/drawing/2014/main" id="{4A63AC56-8307-46BD-AEFE-0636DC51A0E6}"/>
              </a:ext>
            </a:extLst>
          </p:cNvPr>
          <p:cNvGrpSpPr/>
          <p:nvPr/>
        </p:nvGrpSpPr>
        <p:grpSpPr>
          <a:xfrm>
            <a:off x="132977" y="162622"/>
            <a:ext cx="540000" cy="540000"/>
            <a:chOff x="-2060294" y="1554383"/>
            <a:chExt cx="540000" cy="540000"/>
          </a:xfrm>
        </p:grpSpPr>
        <p:sp>
          <p:nvSpPr>
            <p:cNvPr id="16" name="Oval 15">
              <a:extLst>
                <a:ext uri="{FF2B5EF4-FFF2-40B4-BE49-F238E27FC236}">
                  <a16:creationId xmlns:a16="http://schemas.microsoft.com/office/drawing/2014/main" id="{9FF13606-1EDD-4B63-BF03-1C8DFD45E900}"/>
                </a:ext>
              </a:extLst>
            </p:cNvPr>
            <p:cNvSpPr/>
            <p:nvPr/>
          </p:nvSpPr>
          <p:spPr>
            <a:xfrm>
              <a:off x="-2060294" y="1554383"/>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4" name="Picture 3">
              <a:extLst>
                <a:ext uri="{FF2B5EF4-FFF2-40B4-BE49-F238E27FC236}">
                  <a16:creationId xmlns:a16="http://schemas.microsoft.com/office/drawing/2014/main" id="{B492D31D-0EF1-4CD3-B3A5-0602CF203A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82094" y="1632583"/>
              <a:ext cx="410895" cy="410895"/>
            </a:xfrm>
            <a:prstGeom prst="rect">
              <a:avLst/>
            </a:prstGeom>
          </p:spPr>
        </p:pic>
      </p:grpSp>
      <p:sp>
        <p:nvSpPr>
          <p:cNvPr id="7" name="Rectangle: Rounded Corners 6">
            <a:extLst>
              <a:ext uri="{FF2B5EF4-FFF2-40B4-BE49-F238E27FC236}">
                <a16:creationId xmlns:a16="http://schemas.microsoft.com/office/drawing/2014/main" id="{A8D5415D-9BED-48CF-9A36-2004C90F871C}"/>
              </a:ext>
            </a:extLst>
          </p:cNvPr>
          <p:cNvSpPr/>
          <p:nvPr/>
        </p:nvSpPr>
        <p:spPr>
          <a:xfrm>
            <a:off x="672977" y="1720909"/>
            <a:ext cx="3313675" cy="3999751"/>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00" b="1">
              <a:solidFill>
                <a:schemeClr val="accent2"/>
              </a:solidFill>
            </a:endParaRPr>
          </a:p>
          <a:p>
            <a:pPr algn="ctr"/>
            <a:endParaRPr lang="en-AU" sz="1600" b="1">
              <a:solidFill>
                <a:schemeClr val="accent2"/>
              </a:solidFill>
            </a:endParaRPr>
          </a:p>
          <a:p>
            <a:pPr algn="ctr"/>
            <a:r>
              <a:rPr lang="en-AU" sz="1400" b="1">
                <a:solidFill>
                  <a:schemeClr val="accent2"/>
                </a:solidFill>
              </a:rPr>
              <a:t>Recap of last session’s activity</a:t>
            </a:r>
          </a:p>
          <a:p>
            <a:pPr algn="ctr"/>
            <a:endParaRPr lang="en-AU" sz="1200" b="1">
              <a:solidFill>
                <a:schemeClr val="accent2"/>
              </a:solidFill>
            </a:endParaRPr>
          </a:p>
          <a:p>
            <a:pPr algn="ctr"/>
            <a:r>
              <a:rPr lang="en-AU" sz="1200">
                <a:solidFill>
                  <a:schemeClr val="tx1"/>
                </a:solidFill>
              </a:rPr>
              <a:t>How do I discuss family violence information sharing requirements with my clients?</a:t>
            </a:r>
          </a:p>
          <a:p>
            <a:pPr algn="ctr"/>
            <a:endParaRPr lang="en-AU" sz="1200">
              <a:solidFill>
                <a:schemeClr val="tx1"/>
              </a:solidFill>
            </a:endParaRPr>
          </a:p>
          <a:p>
            <a:pPr algn="ctr"/>
            <a:r>
              <a:rPr lang="en-AU" sz="1400" b="1">
                <a:solidFill>
                  <a:schemeClr val="accent2"/>
                </a:solidFill>
              </a:rPr>
              <a:t>Take some time to think back on your experience… </a:t>
            </a:r>
          </a:p>
          <a:p>
            <a:pPr algn="ctr"/>
            <a:endParaRPr lang="en-AU" sz="1000" b="1">
              <a:solidFill>
                <a:schemeClr val="accent2"/>
              </a:solidFill>
            </a:endParaRPr>
          </a:p>
          <a:p>
            <a:endParaRPr lang="en-AU" sz="1000" b="1">
              <a:solidFill>
                <a:schemeClr val="accent2"/>
              </a:solidFill>
            </a:endParaRPr>
          </a:p>
        </p:txBody>
      </p:sp>
      <p:pic>
        <p:nvPicPr>
          <p:cNvPr id="21" name="Picture 20" descr="Bubble chart&#10;&#10;Description automatically generated">
            <a:extLst>
              <a:ext uri="{FF2B5EF4-FFF2-40B4-BE49-F238E27FC236}">
                <a16:creationId xmlns:a16="http://schemas.microsoft.com/office/drawing/2014/main" id="{0BE4837B-5548-4371-9FEB-68BDCB6913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64116" y="3032071"/>
            <a:ext cx="617481" cy="386291"/>
          </a:xfrm>
          <a:prstGeom prst="rect">
            <a:avLst/>
          </a:prstGeom>
        </p:spPr>
      </p:pic>
      <p:sp>
        <p:nvSpPr>
          <p:cNvPr id="22" name="TextBox 21">
            <a:extLst>
              <a:ext uri="{FF2B5EF4-FFF2-40B4-BE49-F238E27FC236}">
                <a16:creationId xmlns:a16="http://schemas.microsoft.com/office/drawing/2014/main" id="{8CB2028E-1735-4A53-9D02-6BA3F4681F39}"/>
              </a:ext>
            </a:extLst>
          </p:cNvPr>
          <p:cNvSpPr txBox="1"/>
          <p:nvPr/>
        </p:nvSpPr>
        <p:spPr>
          <a:xfrm>
            <a:off x="4966190" y="3009772"/>
            <a:ext cx="3159294" cy="523220"/>
          </a:xfrm>
          <a:prstGeom prst="rect">
            <a:avLst/>
          </a:prstGeom>
          <a:noFill/>
        </p:spPr>
        <p:txBody>
          <a:bodyPr wrap="square" rtlCol="0">
            <a:spAutoFit/>
          </a:bodyPr>
          <a:lstStyle/>
          <a:p>
            <a:r>
              <a:rPr lang="en-AU" sz="1400"/>
              <a:t>What was easy about practising these conversations?</a:t>
            </a:r>
          </a:p>
        </p:txBody>
      </p:sp>
      <p:pic>
        <p:nvPicPr>
          <p:cNvPr id="25" name="Picture 24" descr="Bubble chart&#10;&#10;Description automatically generated">
            <a:extLst>
              <a:ext uri="{FF2B5EF4-FFF2-40B4-BE49-F238E27FC236}">
                <a16:creationId xmlns:a16="http://schemas.microsoft.com/office/drawing/2014/main" id="{0903C54F-F8BC-4C0D-830A-4E080AF84D4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64116" y="4227794"/>
            <a:ext cx="617481" cy="386291"/>
          </a:xfrm>
          <a:prstGeom prst="rect">
            <a:avLst/>
          </a:prstGeom>
        </p:spPr>
      </p:pic>
      <p:sp>
        <p:nvSpPr>
          <p:cNvPr id="26" name="TextBox 25">
            <a:extLst>
              <a:ext uri="{FF2B5EF4-FFF2-40B4-BE49-F238E27FC236}">
                <a16:creationId xmlns:a16="http://schemas.microsoft.com/office/drawing/2014/main" id="{2130DF61-6DD5-4D91-95FF-AB600219201F}"/>
              </a:ext>
            </a:extLst>
          </p:cNvPr>
          <p:cNvSpPr txBox="1"/>
          <p:nvPr/>
        </p:nvSpPr>
        <p:spPr>
          <a:xfrm>
            <a:off x="4966190" y="4205495"/>
            <a:ext cx="3159294" cy="954107"/>
          </a:xfrm>
          <a:prstGeom prst="rect">
            <a:avLst/>
          </a:prstGeom>
          <a:noFill/>
        </p:spPr>
        <p:txBody>
          <a:bodyPr wrap="square" rtlCol="0">
            <a:spAutoFit/>
          </a:bodyPr>
          <a:lstStyle/>
          <a:p>
            <a:r>
              <a:rPr lang="en-AU" sz="1400"/>
              <a:t>What did you learn that you can apply in real conversations with your clients about family violence information sharing?</a:t>
            </a:r>
          </a:p>
        </p:txBody>
      </p:sp>
      <p:pic>
        <p:nvPicPr>
          <p:cNvPr id="27" name="Picture 26" descr="Bubble chart&#10;&#10;Description automatically generated">
            <a:extLst>
              <a:ext uri="{FF2B5EF4-FFF2-40B4-BE49-F238E27FC236}">
                <a16:creationId xmlns:a16="http://schemas.microsoft.com/office/drawing/2014/main" id="{E7E65C98-81F0-46E2-A631-FF64A3A14F4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64116" y="3629933"/>
            <a:ext cx="617481" cy="386291"/>
          </a:xfrm>
          <a:prstGeom prst="rect">
            <a:avLst/>
          </a:prstGeom>
        </p:spPr>
      </p:pic>
      <p:sp>
        <p:nvSpPr>
          <p:cNvPr id="28" name="TextBox 27">
            <a:extLst>
              <a:ext uri="{FF2B5EF4-FFF2-40B4-BE49-F238E27FC236}">
                <a16:creationId xmlns:a16="http://schemas.microsoft.com/office/drawing/2014/main" id="{1E0FC51F-2DA9-43B9-9880-159936CB91C6}"/>
              </a:ext>
            </a:extLst>
          </p:cNvPr>
          <p:cNvSpPr txBox="1"/>
          <p:nvPr/>
        </p:nvSpPr>
        <p:spPr>
          <a:xfrm>
            <a:off x="4966190" y="3607634"/>
            <a:ext cx="3159294" cy="307777"/>
          </a:xfrm>
          <a:prstGeom prst="rect">
            <a:avLst/>
          </a:prstGeom>
          <a:noFill/>
        </p:spPr>
        <p:txBody>
          <a:bodyPr wrap="square" rtlCol="0">
            <a:spAutoFit/>
          </a:bodyPr>
          <a:lstStyle/>
          <a:p>
            <a:r>
              <a:rPr lang="en-AU" sz="1400"/>
              <a:t>What was difficult about it?</a:t>
            </a:r>
          </a:p>
        </p:txBody>
      </p:sp>
      <p:pic>
        <p:nvPicPr>
          <p:cNvPr id="39" name="Picture 38" descr="A picture containing icon&#10;&#10;Description automatically generated">
            <a:extLst>
              <a:ext uri="{FF2B5EF4-FFF2-40B4-BE49-F238E27FC236}">
                <a16:creationId xmlns:a16="http://schemas.microsoft.com/office/drawing/2014/main" id="{8052E2A0-7005-4486-8852-8DAF617F928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40" name="TextBox 39">
            <a:extLst>
              <a:ext uri="{FF2B5EF4-FFF2-40B4-BE49-F238E27FC236}">
                <a16:creationId xmlns:a16="http://schemas.microsoft.com/office/drawing/2014/main" id="{2101B4D5-79FD-4271-ADEA-183E34E116D3}"/>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Activity</a:t>
            </a:r>
            <a:r>
              <a:rPr lang="en-AU" sz="1400">
                <a:solidFill>
                  <a:schemeClr val="tx2">
                    <a:lumMod val="40000"/>
                    <a:lumOff val="60000"/>
                  </a:schemeClr>
                </a:solidFill>
              </a:rPr>
              <a:t> </a:t>
            </a:r>
          </a:p>
        </p:txBody>
      </p:sp>
      <p:sp>
        <p:nvSpPr>
          <p:cNvPr id="2" name="Slide Number Placeholder 1">
            <a:extLst>
              <a:ext uri="{FF2B5EF4-FFF2-40B4-BE49-F238E27FC236}">
                <a16:creationId xmlns:a16="http://schemas.microsoft.com/office/drawing/2014/main" id="{2F0BC84E-57B1-492F-BBF4-895B95B83D92}"/>
              </a:ext>
            </a:extLst>
          </p:cNvPr>
          <p:cNvSpPr>
            <a:spLocks noGrp="1"/>
          </p:cNvSpPr>
          <p:nvPr>
            <p:ph type="sldNum" sz="quarter" idx="12"/>
          </p:nvPr>
        </p:nvSpPr>
        <p:spPr/>
        <p:txBody>
          <a:bodyPr/>
          <a:lstStyle/>
          <a:p>
            <a:fld id="{636C11FB-B6ED-4826-AA49-B2A0CC68C0B4}" type="slidenum">
              <a:rPr lang="en-AU" smtClean="0"/>
              <a:pPr/>
              <a:t>4</a:t>
            </a:fld>
            <a:endParaRPr lang="en-AU"/>
          </a:p>
        </p:txBody>
      </p:sp>
    </p:spTree>
    <p:extLst>
      <p:ext uri="{BB962C8B-B14F-4D97-AF65-F5344CB8AC3E}">
        <p14:creationId xmlns:p14="http://schemas.microsoft.com/office/powerpoint/2010/main" val="417153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a:rPr>
              <a:t>Objectives and learning outcomes</a:t>
            </a:r>
          </a:p>
        </p:txBody>
      </p:sp>
      <p:sp>
        <p:nvSpPr>
          <p:cNvPr id="2" name="Slide Number Placeholder 1">
            <a:extLst>
              <a:ext uri="{FF2B5EF4-FFF2-40B4-BE49-F238E27FC236}">
                <a16:creationId xmlns:a16="http://schemas.microsoft.com/office/drawing/2014/main" id="{3D1D6758-2ADA-4AE2-AC02-6EF533AA5E97}"/>
              </a:ext>
            </a:extLst>
          </p:cNvPr>
          <p:cNvSpPr>
            <a:spLocks noGrp="1"/>
          </p:cNvSpPr>
          <p:nvPr>
            <p:ph type="sldNum" sz="quarter" idx="12"/>
          </p:nvPr>
        </p:nvSpPr>
        <p:spPr/>
        <p:txBody>
          <a:bodyPr/>
          <a:lstStyle/>
          <a:p>
            <a:fld id="{636C11FB-B6ED-4826-AA49-B2A0CC68C0B4}" type="slidenum">
              <a:rPr lang="en-AU" smtClean="0"/>
              <a:pPr/>
              <a:t>5</a:t>
            </a:fld>
            <a:endParaRPr lang="en-AU"/>
          </a:p>
        </p:txBody>
      </p:sp>
    </p:spTree>
    <p:extLst>
      <p:ext uri="{BB962C8B-B14F-4D97-AF65-F5344CB8AC3E}">
        <p14:creationId xmlns:p14="http://schemas.microsoft.com/office/powerpoint/2010/main" val="4250813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853354" y="148026"/>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latin typeface="VIC" panose="00000500000000000000" pitchFamily="2" charset="0"/>
              </a:rPr>
              <a:t>Objectives</a:t>
            </a:r>
          </a:p>
        </p:txBody>
      </p:sp>
      <p:grpSp>
        <p:nvGrpSpPr>
          <p:cNvPr id="16" name="Group 15">
            <a:extLst>
              <a:ext uri="{FF2B5EF4-FFF2-40B4-BE49-F238E27FC236}">
                <a16:creationId xmlns:a16="http://schemas.microsoft.com/office/drawing/2014/main" id="{0FF295BE-E8FA-48BD-95B7-4198FE98F6F7}"/>
              </a:ext>
            </a:extLst>
          </p:cNvPr>
          <p:cNvGrpSpPr/>
          <p:nvPr/>
        </p:nvGrpSpPr>
        <p:grpSpPr>
          <a:xfrm>
            <a:off x="160273" y="122403"/>
            <a:ext cx="540000" cy="540000"/>
            <a:chOff x="741569" y="4549331"/>
            <a:chExt cx="988828" cy="988828"/>
          </a:xfrm>
        </p:grpSpPr>
        <p:sp>
          <p:nvSpPr>
            <p:cNvPr id="9" name="Oval 8">
              <a:extLst>
                <a:ext uri="{FF2B5EF4-FFF2-40B4-BE49-F238E27FC236}">
                  <a16:creationId xmlns:a16="http://schemas.microsoft.com/office/drawing/2014/main" id="{EE35F2E6-92E3-4672-B221-FB5FD46F2216}"/>
                </a:ext>
              </a:extLst>
            </p:cNvPr>
            <p:cNvSpPr/>
            <p:nvPr/>
          </p:nvSpPr>
          <p:spPr>
            <a:xfrm>
              <a:off x="741569" y="4549331"/>
              <a:ext cx="988828" cy="988828"/>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17" name="Picture 16" descr="A picture containing drawing, light&#10;&#10;Description automatically generated">
              <a:extLst>
                <a:ext uri="{FF2B5EF4-FFF2-40B4-BE49-F238E27FC236}">
                  <a16:creationId xmlns:a16="http://schemas.microsoft.com/office/drawing/2014/main" id="{30D25CEC-00DE-445D-8A63-CF47376CB9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4367" y="4674661"/>
              <a:ext cx="751447" cy="738165"/>
            </a:xfrm>
            <a:prstGeom prst="rect">
              <a:avLst/>
            </a:prstGeom>
          </p:spPr>
        </p:pic>
      </p:grpSp>
      <p:sp>
        <p:nvSpPr>
          <p:cNvPr id="11" name="Rectangle: Rounded Corners 10">
            <a:extLst>
              <a:ext uri="{FF2B5EF4-FFF2-40B4-BE49-F238E27FC236}">
                <a16:creationId xmlns:a16="http://schemas.microsoft.com/office/drawing/2014/main" id="{9570FF6F-C81D-4402-AF97-F70B8A78CBC4}"/>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pic>
        <p:nvPicPr>
          <p:cNvPr id="5" name="Picture 4" descr="A picture containing text, vector graphics&#10;&#10;Description automatically generated">
            <a:extLst>
              <a:ext uri="{FF2B5EF4-FFF2-40B4-BE49-F238E27FC236}">
                <a16:creationId xmlns:a16="http://schemas.microsoft.com/office/drawing/2014/main" id="{20DFED0B-6412-4E75-91E7-239E6E569F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57410" y="1405244"/>
            <a:ext cx="1783899" cy="1783899"/>
          </a:xfrm>
          <a:prstGeom prst="rect">
            <a:avLst/>
          </a:prstGeom>
        </p:spPr>
      </p:pic>
      <p:pic>
        <p:nvPicPr>
          <p:cNvPr id="19" name="Picture 18">
            <a:extLst>
              <a:ext uri="{FF2B5EF4-FFF2-40B4-BE49-F238E27FC236}">
                <a16:creationId xmlns:a16="http://schemas.microsoft.com/office/drawing/2014/main" id="{890B9853-025E-4494-99DF-4A4D478B47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33784" y="3720784"/>
            <a:ext cx="1989716" cy="1989716"/>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D34E777C-1E1A-4B60-BDA5-C1723F1E26D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045030" y="4262122"/>
            <a:ext cx="1637123" cy="1637123"/>
          </a:xfrm>
          <a:prstGeom prst="rect">
            <a:avLst/>
          </a:prstGeom>
        </p:spPr>
      </p:pic>
      <p:pic>
        <p:nvPicPr>
          <p:cNvPr id="23" name="Picture 22" descr="A picture containing text, vector graphics, silhouette&#10;&#10;Description automatically generated">
            <a:extLst>
              <a:ext uri="{FF2B5EF4-FFF2-40B4-BE49-F238E27FC236}">
                <a16:creationId xmlns:a16="http://schemas.microsoft.com/office/drawing/2014/main" id="{1FCD3B08-679F-492F-AE32-B47D144C87E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461144" y="2533360"/>
            <a:ext cx="1637123" cy="1637123"/>
          </a:xfrm>
          <a:prstGeom prst="rect">
            <a:avLst/>
          </a:prstGeom>
        </p:spPr>
      </p:pic>
      <p:pic>
        <p:nvPicPr>
          <p:cNvPr id="25" name="Picture 24" descr="Icon&#10;&#10;Description automatically generated">
            <a:extLst>
              <a:ext uri="{FF2B5EF4-FFF2-40B4-BE49-F238E27FC236}">
                <a16:creationId xmlns:a16="http://schemas.microsoft.com/office/drawing/2014/main" id="{09664EB2-0F84-488D-9F59-B56184A9472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198330" y="3166794"/>
            <a:ext cx="1637123" cy="1637123"/>
          </a:xfrm>
          <a:prstGeom prst="rect">
            <a:avLst/>
          </a:prstGeom>
        </p:spPr>
      </p:pic>
      <p:sp>
        <p:nvSpPr>
          <p:cNvPr id="27" name="Rectangle: Rounded Corners 26">
            <a:extLst>
              <a:ext uri="{FF2B5EF4-FFF2-40B4-BE49-F238E27FC236}">
                <a16:creationId xmlns:a16="http://schemas.microsoft.com/office/drawing/2014/main" id="{BFE0190E-BF58-41B9-9BC1-6A1E5C7FBE64}"/>
              </a:ext>
            </a:extLst>
          </p:cNvPr>
          <p:cNvSpPr/>
          <p:nvPr/>
        </p:nvSpPr>
        <p:spPr>
          <a:xfrm>
            <a:off x="853354" y="1720909"/>
            <a:ext cx="3133298" cy="3999751"/>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mj-lt"/>
              <a:buAutoNum type="arabicPeriod"/>
            </a:pPr>
            <a:r>
              <a:rPr lang="en-AU" sz="1400" b="1">
                <a:solidFill>
                  <a:schemeClr val="accent2"/>
                </a:solidFill>
                <a:latin typeface="+mj-lt"/>
              </a:rPr>
              <a:t>Know </a:t>
            </a:r>
            <a:r>
              <a:rPr lang="en-AU" sz="1400">
                <a:solidFill>
                  <a:schemeClr val="tx2"/>
                </a:solidFill>
                <a:latin typeface="+mj-lt"/>
              </a:rPr>
              <a:t>how to decide whether you should share family violence information.</a:t>
            </a:r>
          </a:p>
          <a:p>
            <a:pPr marL="342900" indent="-342900">
              <a:buFont typeface="+mj-lt"/>
              <a:buAutoNum type="arabicPeriod"/>
            </a:pPr>
            <a:endParaRPr lang="en-AU" sz="1400" b="1">
              <a:solidFill>
                <a:schemeClr val="accent2"/>
              </a:solidFill>
              <a:latin typeface="+mj-lt"/>
            </a:endParaRPr>
          </a:p>
          <a:p>
            <a:pPr marL="342900" indent="-342900">
              <a:buFont typeface="+mj-lt"/>
              <a:buAutoNum type="arabicPeriod"/>
            </a:pPr>
            <a:r>
              <a:rPr lang="en-AU" sz="1400" b="1">
                <a:solidFill>
                  <a:schemeClr val="accent2"/>
                </a:solidFill>
                <a:latin typeface="+mj-lt"/>
              </a:rPr>
              <a:t>Practise </a:t>
            </a:r>
            <a:r>
              <a:rPr lang="en-AU" sz="1400">
                <a:solidFill>
                  <a:schemeClr val="tx2"/>
                </a:solidFill>
                <a:latin typeface="+mj-lt"/>
              </a:rPr>
              <a:t>the steps you need to take to manage any family violence information shared</a:t>
            </a:r>
            <a:r>
              <a:rPr lang="en-AU" sz="1600">
                <a:solidFill>
                  <a:schemeClr val="tx2"/>
                </a:solidFill>
                <a:latin typeface="+mj-lt"/>
              </a:rPr>
              <a:t>.</a:t>
            </a:r>
            <a:endParaRPr lang="en-AU" sz="1000" b="1">
              <a:solidFill>
                <a:schemeClr val="accent2"/>
              </a:solidFill>
            </a:endParaRPr>
          </a:p>
        </p:txBody>
      </p:sp>
      <p:pic>
        <p:nvPicPr>
          <p:cNvPr id="29" name="Picture 28" descr="A picture containing text, vector graphics, silhouette&#10;&#10;Description automatically generated">
            <a:extLst>
              <a:ext uri="{FF2B5EF4-FFF2-40B4-BE49-F238E27FC236}">
                <a16:creationId xmlns:a16="http://schemas.microsoft.com/office/drawing/2014/main" id="{B88AE687-740C-44BE-B19F-87948DDDBC4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576596" y="1681812"/>
            <a:ext cx="1637123" cy="1637123"/>
          </a:xfrm>
          <a:prstGeom prst="rect">
            <a:avLst/>
          </a:prstGeom>
        </p:spPr>
      </p:pic>
      <p:cxnSp>
        <p:nvCxnSpPr>
          <p:cNvPr id="31" name="Straight Connector 30">
            <a:extLst>
              <a:ext uri="{FF2B5EF4-FFF2-40B4-BE49-F238E27FC236}">
                <a16:creationId xmlns:a16="http://schemas.microsoft.com/office/drawing/2014/main" id="{1F7BC6FC-5539-469E-8750-05C3CB39B4B8}"/>
              </a:ext>
            </a:extLst>
          </p:cNvPr>
          <p:cNvCxnSpPr>
            <a:cxnSpLocks/>
          </p:cNvCxnSpPr>
          <p:nvPr/>
        </p:nvCxnSpPr>
        <p:spPr>
          <a:xfrm flipV="1">
            <a:off x="5390386" y="3548419"/>
            <a:ext cx="587333" cy="307644"/>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F93E6195-C93F-4F60-AA73-836BCDB821C3}"/>
              </a:ext>
            </a:extLst>
          </p:cNvPr>
          <p:cNvCxnSpPr/>
          <p:nvPr/>
        </p:nvCxnSpPr>
        <p:spPr>
          <a:xfrm flipH="1" flipV="1">
            <a:off x="5461144" y="2533360"/>
            <a:ext cx="516575" cy="428204"/>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847D4FA7-C160-435B-9611-CCB71DEBCCED}"/>
              </a:ext>
            </a:extLst>
          </p:cNvPr>
          <p:cNvCxnSpPr/>
          <p:nvPr/>
        </p:nvCxnSpPr>
        <p:spPr>
          <a:xfrm>
            <a:off x="5684052" y="2297193"/>
            <a:ext cx="1414215" cy="203180"/>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BD02E876-1FB4-4315-A3E5-2802952939DA}"/>
              </a:ext>
            </a:extLst>
          </p:cNvPr>
          <p:cNvCxnSpPr/>
          <p:nvPr/>
        </p:nvCxnSpPr>
        <p:spPr>
          <a:xfrm flipH="1" flipV="1">
            <a:off x="6576596" y="3856063"/>
            <a:ext cx="521671" cy="406059"/>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6787E035-BDAB-45D7-A97E-F0B0E009C27C}"/>
              </a:ext>
            </a:extLst>
          </p:cNvPr>
          <p:cNvCxnSpPr>
            <a:cxnSpLocks/>
          </p:cNvCxnSpPr>
          <p:nvPr/>
        </p:nvCxnSpPr>
        <p:spPr>
          <a:xfrm flipH="1">
            <a:off x="6182437" y="4803917"/>
            <a:ext cx="783193" cy="276766"/>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0" name="TextBox 29">
            <a:extLst>
              <a:ext uri="{FF2B5EF4-FFF2-40B4-BE49-F238E27FC236}">
                <a16:creationId xmlns:a16="http://schemas.microsoft.com/office/drawing/2014/main" id="{2983095B-4823-4F06-A296-79628EE905E8}"/>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32" name="Picture 31" descr="A picture containing text, silhouette, vector graphics&#10;&#10;Description automatically generated">
            <a:extLst>
              <a:ext uri="{FF2B5EF4-FFF2-40B4-BE49-F238E27FC236}">
                <a16:creationId xmlns:a16="http://schemas.microsoft.com/office/drawing/2014/main" id="{ACC29E4C-8696-46EF-A680-331759EFDDB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 name="Slide Number Placeholder 1">
            <a:extLst>
              <a:ext uri="{FF2B5EF4-FFF2-40B4-BE49-F238E27FC236}">
                <a16:creationId xmlns:a16="http://schemas.microsoft.com/office/drawing/2014/main" id="{530BE128-54F6-4DBC-A938-EE0944A8E214}"/>
              </a:ext>
            </a:extLst>
          </p:cNvPr>
          <p:cNvSpPr>
            <a:spLocks noGrp="1"/>
          </p:cNvSpPr>
          <p:nvPr>
            <p:ph type="sldNum" sz="quarter" idx="12"/>
          </p:nvPr>
        </p:nvSpPr>
        <p:spPr/>
        <p:txBody>
          <a:bodyPr/>
          <a:lstStyle/>
          <a:p>
            <a:fld id="{636C11FB-B6ED-4826-AA49-B2A0CC68C0B4}" type="slidenum">
              <a:rPr lang="en-AU" smtClean="0"/>
              <a:pPr/>
              <a:t>6</a:t>
            </a:fld>
            <a:endParaRPr lang="en-AU"/>
          </a:p>
        </p:txBody>
      </p:sp>
    </p:spTree>
    <p:extLst>
      <p:ext uri="{BB962C8B-B14F-4D97-AF65-F5344CB8AC3E}">
        <p14:creationId xmlns:p14="http://schemas.microsoft.com/office/powerpoint/2010/main" val="20166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430273" y="17627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Learning outcomes</a:t>
            </a:r>
          </a:p>
        </p:txBody>
      </p:sp>
      <p:graphicFrame>
        <p:nvGraphicFramePr>
          <p:cNvPr id="4" name="Table 3">
            <a:extLst>
              <a:ext uri="{FF2B5EF4-FFF2-40B4-BE49-F238E27FC236}">
                <a16:creationId xmlns:a16="http://schemas.microsoft.com/office/drawing/2014/main" id="{BE53563F-2FB9-45C5-A75C-16C80CF4C6A3}"/>
              </a:ext>
            </a:extLst>
          </p:cNvPr>
          <p:cNvGraphicFramePr>
            <a:graphicFrameLocks noGrp="1"/>
          </p:cNvGraphicFramePr>
          <p:nvPr>
            <p:extLst>
              <p:ext uri="{D42A27DB-BD31-4B8C-83A1-F6EECF244321}">
                <p14:modId xmlns:p14="http://schemas.microsoft.com/office/powerpoint/2010/main" val="3928777302"/>
              </p:ext>
            </p:extLst>
          </p:nvPr>
        </p:nvGraphicFramePr>
        <p:xfrm>
          <a:off x="650240" y="1409818"/>
          <a:ext cx="7909350" cy="557668"/>
        </p:xfrm>
        <a:graphic>
          <a:graphicData uri="http://schemas.openxmlformats.org/drawingml/2006/table">
            <a:tbl>
              <a:tblPr firstRow="1" bandRow="1">
                <a:tableStyleId>{69012ECD-51FC-41F1-AA8D-1B2483CD663E}</a:tableStyleId>
              </a:tblPr>
              <a:tblGrid>
                <a:gridCol w="7909350">
                  <a:extLst>
                    <a:ext uri="{9D8B030D-6E8A-4147-A177-3AD203B41FA5}">
                      <a16:colId xmlns:a16="http://schemas.microsoft.com/office/drawing/2014/main" val="2040648975"/>
                    </a:ext>
                  </a:extLst>
                </a:gridCol>
              </a:tblGrid>
              <a:tr h="557668">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AU" sz="1400" b="1">
                          <a:solidFill>
                            <a:schemeClr val="accent2"/>
                          </a:solidFill>
                          <a:latin typeface="+mj-lt"/>
                        </a:rPr>
                        <a:t>At the end of this session you will be able to:</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838272"/>
                  </a:ext>
                </a:extLst>
              </a:tr>
            </a:tbl>
          </a:graphicData>
        </a:graphic>
      </p:graphicFrame>
      <p:sp>
        <p:nvSpPr>
          <p:cNvPr id="11" name="Rectangle: Rounded Corners 10">
            <a:extLst>
              <a:ext uri="{FF2B5EF4-FFF2-40B4-BE49-F238E27FC236}">
                <a16:creationId xmlns:a16="http://schemas.microsoft.com/office/drawing/2014/main" id="{9570FF6F-C81D-4402-AF97-F70B8A78CBC4}"/>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sp>
        <p:nvSpPr>
          <p:cNvPr id="13" name="Rectangle: Rounded Corners 12">
            <a:extLst>
              <a:ext uri="{FF2B5EF4-FFF2-40B4-BE49-F238E27FC236}">
                <a16:creationId xmlns:a16="http://schemas.microsoft.com/office/drawing/2014/main" id="{D2589B32-AA7B-4A64-9619-6D8EA256B5DF}"/>
              </a:ext>
            </a:extLst>
          </p:cNvPr>
          <p:cNvSpPr/>
          <p:nvPr/>
        </p:nvSpPr>
        <p:spPr>
          <a:xfrm>
            <a:off x="650239" y="1967487"/>
            <a:ext cx="7706359" cy="2838430"/>
          </a:xfrm>
          <a:prstGeom prst="roundRect">
            <a:avLst>
              <a:gd name="adj" fmla="val 4368"/>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342900" indent="-342900">
              <a:buFont typeface="Wingdings" panose="05000000000000000000" pitchFamily="2" charset="2"/>
              <a:buChar char="q"/>
            </a:pPr>
            <a:r>
              <a:rPr lang="en-AU" sz="1400" b="1">
                <a:solidFill>
                  <a:schemeClr val="accent2"/>
                </a:solidFill>
                <a:latin typeface="+mj-lt"/>
              </a:rPr>
              <a:t>Explain </a:t>
            </a:r>
            <a:r>
              <a:rPr lang="en-AU" sz="1400">
                <a:solidFill>
                  <a:schemeClr val="tx2"/>
                </a:solidFill>
                <a:latin typeface="+mj-lt"/>
              </a:rPr>
              <a:t>how to share family violence information about a client with another organisation.</a:t>
            </a:r>
          </a:p>
          <a:p>
            <a:pPr marL="342900" indent="-342900">
              <a:buFont typeface="Wingdings" panose="05000000000000000000" pitchFamily="2" charset="2"/>
              <a:buChar char="q"/>
            </a:pPr>
            <a:endParaRPr lang="en-AU" sz="1400" b="1">
              <a:solidFill>
                <a:schemeClr val="accent2"/>
              </a:solidFill>
              <a:latin typeface="+mj-lt"/>
            </a:endParaRPr>
          </a:p>
          <a:p>
            <a:pPr marL="342900" indent="-342900">
              <a:buFont typeface="Wingdings" panose="05000000000000000000" pitchFamily="2" charset="2"/>
              <a:buChar char="q"/>
            </a:pPr>
            <a:r>
              <a:rPr lang="en-AU" sz="1400" b="1">
                <a:solidFill>
                  <a:schemeClr val="accent2"/>
                </a:solidFill>
                <a:latin typeface="+mj-lt"/>
              </a:rPr>
              <a:t>Explain </a:t>
            </a:r>
            <a:r>
              <a:rPr lang="en-AU" sz="1400">
                <a:solidFill>
                  <a:schemeClr val="tx2"/>
                </a:solidFill>
                <a:latin typeface="+mj-lt"/>
              </a:rPr>
              <a:t>the considerations around what family violence information can be shared and with who.</a:t>
            </a:r>
          </a:p>
          <a:p>
            <a:pPr marL="342900" indent="-342900">
              <a:buFont typeface="Wingdings" panose="05000000000000000000" pitchFamily="2" charset="2"/>
              <a:buChar char="q"/>
            </a:pPr>
            <a:endParaRPr lang="en-AU" sz="1400" b="1">
              <a:solidFill>
                <a:schemeClr val="accent2"/>
              </a:solidFill>
              <a:latin typeface="+mj-lt"/>
            </a:endParaRPr>
          </a:p>
          <a:p>
            <a:pPr marL="342900" indent="-342900">
              <a:buFont typeface="Wingdings" panose="05000000000000000000" pitchFamily="2" charset="2"/>
              <a:buChar char="q"/>
            </a:pPr>
            <a:r>
              <a:rPr lang="en-AU" sz="1400" b="1">
                <a:solidFill>
                  <a:schemeClr val="accent2"/>
                </a:solidFill>
                <a:latin typeface="+mj-lt"/>
              </a:rPr>
              <a:t>Know </a:t>
            </a:r>
            <a:r>
              <a:rPr lang="en-AU" sz="1400">
                <a:solidFill>
                  <a:schemeClr val="tx2"/>
                </a:solidFill>
                <a:latin typeface="+mj-lt"/>
              </a:rPr>
              <a:t>where to locate resources that will help you to:</a:t>
            </a:r>
          </a:p>
          <a:p>
            <a:pPr marL="800100" lvl="1" indent="-342900">
              <a:buFont typeface="Wingdings" panose="05000000000000000000" pitchFamily="2" charset="2"/>
              <a:buChar char="q"/>
            </a:pPr>
            <a:r>
              <a:rPr lang="en-AU" sz="1400">
                <a:solidFill>
                  <a:schemeClr val="tx2"/>
                </a:solidFill>
                <a:latin typeface="+mj-lt"/>
              </a:rPr>
              <a:t>Seek further information about how to use the Family Violence Information Sharing Scheme in scenarios where you’re unclear what is appropriate.</a:t>
            </a:r>
          </a:p>
        </p:txBody>
      </p:sp>
      <p:sp>
        <p:nvSpPr>
          <p:cNvPr id="2" name="Slide Number Placeholder 1">
            <a:extLst>
              <a:ext uri="{FF2B5EF4-FFF2-40B4-BE49-F238E27FC236}">
                <a16:creationId xmlns:a16="http://schemas.microsoft.com/office/drawing/2014/main" id="{81D86315-2DD2-4C56-9C9D-66A8930FD814}"/>
              </a:ext>
            </a:extLst>
          </p:cNvPr>
          <p:cNvSpPr>
            <a:spLocks noGrp="1"/>
          </p:cNvSpPr>
          <p:nvPr>
            <p:ph type="sldNum" sz="quarter" idx="12"/>
          </p:nvPr>
        </p:nvSpPr>
        <p:spPr/>
        <p:txBody>
          <a:bodyPr/>
          <a:lstStyle/>
          <a:p>
            <a:fld id="{636C11FB-B6ED-4826-AA49-B2A0CC68C0B4}" type="slidenum">
              <a:rPr lang="en-AU" smtClean="0"/>
              <a:pPr/>
              <a:t>7</a:t>
            </a:fld>
            <a:endParaRPr lang="en-AU"/>
          </a:p>
        </p:txBody>
      </p:sp>
    </p:spTree>
    <p:extLst>
      <p:ext uri="{BB962C8B-B14F-4D97-AF65-F5344CB8AC3E}">
        <p14:creationId xmlns:p14="http://schemas.microsoft.com/office/powerpoint/2010/main" val="180861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Autofit/>
          </a:bodyPr>
          <a:lstStyle>
            <a:lvl1pPr eaLnBrk="1" hangingPunct="1">
              <a:defRPr sz="1710" b="1">
                <a:solidFill>
                  <a:schemeClr val="tx2"/>
                </a:solidFill>
                <a:latin typeface="+mj-lt"/>
              </a:defRPr>
            </a:lvl1pPr>
          </a:lstStyle>
          <a:p>
            <a:pPr algn="ctr">
              <a:spcAft>
                <a:spcPts val="338"/>
              </a:spcAft>
            </a:pPr>
            <a:r>
              <a:rPr lang="en-AU" sz="4400">
                <a:solidFill>
                  <a:schemeClr val="accent2"/>
                </a:solidFill>
                <a:latin typeface="VIC" panose="00000500000000000000" pitchFamily="2" charset="0"/>
              </a:rPr>
              <a:t>Sharing family violence information about your clients </a:t>
            </a:r>
            <a:br>
              <a:rPr lang="en-AU" sz="4400">
                <a:solidFill>
                  <a:schemeClr val="accent2"/>
                </a:solidFill>
                <a:latin typeface="VIC" panose="00000500000000000000" pitchFamily="2" charset="0"/>
              </a:rPr>
            </a:br>
            <a:r>
              <a:rPr lang="en-AU" sz="3600">
                <a:solidFill>
                  <a:schemeClr val="accent2"/>
                </a:solidFill>
                <a:latin typeface="VIC" panose="00000500000000000000" pitchFamily="2" charset="0"/>
              </a:rPr>
              <a:t>(Responding to a request or sharing proactively)</a:t>
            </a:r>
            <a:endParaRPr lang="en-AU" sz="4400">
              <a:solidFill>
                <a:schemeClr val="accent2"/>
              </a:solidFill>
              <a:latin typeface="VIC" panose="00000500000000000000" pitchFamily="2" charset="0"/>
            </a:endParaRPr>
          </a:p>
        </p:txBody>
      </p:sp>
      <p:sp>
        <p:nvSpPr>
          <p:cNvPr id="2" name="Slide Number Placeholder 1">
            <a:extLst>
              <a:ext uri="{FF2B5EF4-FFF2-40B4-BE49-F238E27FC236}">
                <a16:creationId xmlns:a16="http://schemas.microsoft.com/office/drawing/2014/main" id="{3B7C90C5-0A8C-4802-8A7D-F06F9F51AA74}"/>
              </a:ext>
            </a:extLst>
          </p:cNvPr>
          <p:cNvSpPr>
            <a:spLocks noGrp="1"/>
          </p:cNvSpPr>
          <p:nvPr>
            <p:ph type="sldNum" sz="quarter" idx="12"/>
          </p:nvPr>
        </p:nvSpPr>
        <p:spPr/>
        <p:txBody>
          <a:bodyPr/>
          <a:lstStyle/>
          <a:p>
            <a:fld id="{636C11FB-B6ED-4826-AA49-B2A0CC68C0B4}" type="slidenum">
              <a:rPr lang="en-AU" smtClean="0"/>
              <a:pPr/>
              <a:t>8</a:t>
            </a:fld>
            <a:endParaRPr lang="en-AU"/>
          </a:p>
        </p:txBody>
      </p:sp>
    </p:spTree>
    <p:extLst>
      <p:ext uri="{BB962C8B-B14F-4D97-AF65-F5344CB8AC3E}">
        <p14:creationId xmlns:p14="http://schemas.microsoft.com/office/powerpoint/2010/main" val="143780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1200"/>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Sharing family violence information about your clients </a:t>
            </a:r>
            <a:br>
              <a:rPr lang="en-AU" sz="1500">
                <a:solidFill>
                  <a:schemeClr val="accent2"/>
                </a:solidFill>
              </a:rPr>
            </a:br>
            <a:r>
              <a:rPr lang="en-AU" sz="1500" b="0">
                <a:solidFill>
                  <a:schemeClr val="accent2"/>
                </a:solidFill>
              </a:rPr>
              <a:t>Responding to a request or sharing proactively</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sp>
        <p:nvSpPr>
          <p:cNvPr id="13" name="Rectangle: Rounded Corners 12">
            <a:extLst>
              <a:ext uri="{FF2B5EF4-FFF2-40B4-BE49-F238E27FC236}">
                <a16:creationId xmlns:a16="http://schemas.microsoft.com/office/drawing/2014/main" id="{2424EAC4-45A6-40A3-9A2D-B1E7C6C379C2}"/>
              </a:ext>
            </a:extLst>
          </p:cNvPr>
          <p:cNvSpPr/>
          <p:nvPr/>
        </p:nvSpPr>
        <p:spPr>
          <a:xfrm>
            <a:off x="704849" y="1230583"/>
            <a:ext cx="7991475" cy="1595744"/>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AU" sz="1200" b="1">
                <a:solidFill>
                  <a:schemeClr val="accent2"/>
                </a:solidFill>
                <a:latin typeface="+mj-lt"/>
              </a:rPr>
              <a:t>Sharing family violence information is important so relevant services can work better to keep perpetrators in view and keep victim survivors (and their children) safe. </a:t>
            </a:r>
          </a:p>
          <a:p>
            <a:pPr algn="ctr"/>
            <a:endParaRPr lang="en-AU" sz="1200" b="1">
              <a:solidFill>
                <a:schemeClr val="accent2"/>
              </a:solidFill>
              <a:latin typeface="+mj-lt"/>
            </a:endParaRPr>
          </a:p>
          <a:p>
            <a:pPr algn="ctr"/>
            <a:r>
              <a:rPr lang="en-AU" sz="1200">
                <a:solidFill>
                  <a:schemeClr val="accent2"/>
                </a:solidFill>
                <a:latin typeface="+mj-lt"/>
              </a:rPr>
              <a:t>Information will only be shared where it is relevant to assess and manage the risks of family violence</a:t>
            </a:r>
            <a:r>
              <a:rPr lang="en-AU" sz="1400">
                <a:solidFill>
                  <a:schemeClr val="accent2"/>
                </a:solidFill>
                <a:latin typeface="+mj-lt"/>
              </a:rPr>
              <a:t>.</a:t>
            </a:r>
          </a:p>
        </p:txBody>
      </p:sp>
      <p:sp>
        <p:nvSpPr>
          <p:cNvPr id="3" name="Rectangle: Rounded Corners 2">
            <a:extLst>
              <a:ext uri="{FF2B5EF4-FFF2-40B4-BE49-F238E27FC236}">
                <a16:creationId xmlns:a16="http://schemas.microsoft.com/office/drawing/2014/main" id="{CE8B628C-FECC-4CFB-B7B2-53A99B568A97}"/>
              </a:ext>
            </a:extLst>
          </p:cNvPr>
          <p:cNvSpPr/>
          <p:nvPr/>
        </p:nvSpPr>
        <p:spPr>
          <a:xfrm>
            <a:off x="704849" y="3125583"/>
            <a:ext cx="2905126" cy="3278578"/>
          </a:xfrm>
          <a:prstGeom prst="roundRect">
            <a:avLst>
              <a:gd name="adj" fmla="val 11717"/>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spcAft>
                <a:spcPts val="600"/>
              </a:spcAft>
            </a:pPr>
            <a:r>
              <a:rPr lang="en-AU" sz="1200" b="1">
                <a:solidFill>
                  <a:schemeClr val="accent2"/>
                </a:solidFill>
                <a:latin typeface="+mj-lt"/>
              </a:rPr>
              <a:t>Who you can share family violence information with</a:t>
            </a:r>
            <a:endParaRPr lang="en-US" sz="1200">
              <a:solidFill>
                <a:schemeClr val="accent2"/>
              </a:solidFill>
            </a:endParaRPr>
          </a:p>
          <a:p>
            <a:r>
              <a:rPr lang="en-AU" sz="1200">
                <a:solidFill>
                  <a:schemeClr val="tx2"/>
                </a:solidFill>
                <a:latin typeface="+mj-lt"/>
              </a:rPr>
              <a:t>You can share relevant information with a person from a prescribed Information Sharing Entity (ISE). </a:t>
            </a:r>
          </a:p>
          <a:p>
            <a:r>
              <a:rPr lang="en-AU" sz="1200">
                <a:latin typeface="+mj-lt"/>
              </a:rPr>
              <a:t/>
            </a:r>
            <a:br>
              <a:rPr lang="en-AU" sz="1200">
                <a:latin typeface="+mj-lt"/>
              </a:rPr>
            </a:br>
            <a:r>
              <a:rPr lang="en-AU" sz="1200" b="1">
                <a:solidFill>
                  <a:schemeClr val="tx2"/>
                </a:solidFill>
                <a:latin typeface="+mj-lt"/>
              </a:rPr>
              <a:t>Remember:</a:t>
            </a:r>
            <a:r>
              <a:rPr lang="en-AU" sz="1200">
                <a:solidFill>
                  <a:schemeClr val="tx2"/>
                </a:solidFill>
                <a:latin typeface="+mj-lt"/>
              </a:rPr>
              <a:t> you can check if an organisation is an ISE using this ISE List we covered in Session 1).</a:t>
            </a:r>
          </a:p>
        </p:txBody>
      </p:sp>
      <p:sp>
        <p:nvSpPr>
          <p:cNvPr id="20" name="Rectangle: Rounded Corners 19">
            <a:extLst>
              <a:ext uri="{FF2B5EF4-FFF2-40B4-BE49-F238E27FC236}">
                <a16:creationId xmlns:a16="http://schemas.microsoft.com/office/drawing/2014/main" id="{A8563C22-B104-4037-8CAC-1EE303D67C4C}"/>
              </a:ext>
            </a:extLst>
          </p:cNvPr>
          <p:cNvSpPr/>
          <p:nvPr/>
        </p:nvSpPr>
        <p:spPr>
          <a:xfrm>
            <a:off x="3724275" y="3125583"/>
            <a:ext cx="4972049" cy="3275217"/>
          </a:xfrm>
          <a:prstGeom prst="roundRect">
            <a:avLst>
              <a:gd name="adj" fmla="val 11717"/>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spcAft>
                <a:spcPts val="600"/>
              </a:spcAft>
            </a:pPr>
            <a:r>
              <a:rPr lang="en-AU" sz="1200" b="1">
                <a:solidFill>
                  <a:schemeClr val="accent2"/>
                </a:solidFill>
                <a:latin typeface="+mj-lt"/>
              </a:rPr>
              <a:t>Types of family violence information you can share</a:t>
            </a:r>
            <a:endParaRPr lang="en-US" sz="1200">
              <a:solidFill>
                <a:schemeClr val="accent2"/>
              </a:solidFill>
            </a:endParaRPr>
          </a:p>
          <a:p>
            <a:pPr>
              <a:spcAft>
                <a:spcPts val="600"/>
              </a:spcAft>
            </a:pPr>
            <a:r>
              <a:rPr lang="en-AU" sz="1200">
                <a:solidFill>
                  <a:schemeClr val="tx2"/>
                </a:solidFill>
                <a:latin typeface="+mj-lt"/>
              </a:rPr>
              <a:t>Risk relevant information is:</a:t>
            </a:r>
          </a:p>
          <a:p>
            <a:pPr marL="285750" indent="-285750">
              <a:spcAft>
                <a:spcPts val="600"/>
              </a:spcAft>
              <a:buFont typeface="Arial" panose="020B0604020202020204" pitchFamily="34" charset="0"/>
              <a:buChar char="•"/>
            </a:pPr>
            <a:r>
              <a:rPr lang="en-AU" sz="1200">
                <a:solidFill>
                  <a:schemeClr val="tx2"/>
                </a:solidFill>
                <a:latin typeface="+mj-lt"/>
              </a:rPr>
              <a:t>Information about family violence behaviours (</a:t>
            </a:r>
            <a:r>
              <a:rPr lang="en-AU" sz="1200" b="1">
                <a:solidFill>
                  <a:schemeClr val="accent2"/>
                </a:solidFill>
                <a:latin typeface="+mj-lt"/>
              </a:rPr>
              <a:t>risk factors</a:t>
            </a:r>
            <a:r>
              <a:rPr lang="en-AU" sz="1200">
                <a:solidFill>
                  <a:schemeClr val="tx2"/>
                </a:solidFill>
                <a:latin typeface="+mj-lt"/>
              </a:rPr>
              <a:t>) a perpetrator is using against an adult and / or children victim survivors or the circumstances in which those behaviours are occurring. </a:t>
            </a:r>
          </a:p>
          <a:p>
            <a:pPr marL="285750" indent="-285750">
              <a:spcAft>
                <a:spcPts val="600"/>
              </a:spcAft>
              <a:buFont typeface="Arial" panose="020B0604020202020204" pitchFamily="34" charset="0"/>
              <a:buChar char="•"/>
            </a:pPr>
            <a:r>
              <a:rPr lang="en-AU" sz="1200">
                <a:solidFill>
                  <a:schemeClr val="tx2"/>
                </a:solidFill>
                <a:latin typeface="+mj-lt"/>
              </a:rPr>
              <a:t>Information related to an adult and / or child's stabilisation and recovery (</a:t>
            </a:r>
            <a:r>
              <a:rPr lang="en-AU" sz="1200" b="1">
                <a:solidFill>
                  <a:schemeClr val="accent2"/>
                </a:solidFill>
                <a:latin typeface="+mj-lt"/>
              </a:rPr>
              <a:t>protective factors</a:t>
            </a:r>
            <a:r>
              <a:rPr lang="en-AU" sz="1200">
                <a:solidFill>
                  <a:schemeClr val="tx2"/>
                </a:solidFill>
                <a:latin typeface="+mj-lt"/>
              </a:rPr>
              <a:t>) from family violence.</a:t>
            </a:r>
          </a:p>
          <a:p>
            <a:pPr marL="285750" indent="-285750">
              <a:spcAft>
                <a:spcPts val="600"/>
              </a:spcAft>
              <a:buFont typeface="Arial" panose="020B0604020202020204" pitchFamily="34" charset="0"/>
              <a:buChar char="•"/>
            </a:pPr>
            <a:r>
              <a:rPr lang="en-AU" sz="1200">
                <a:solidFill>
                  <a:schemeClr val="tx2"/>
                </a:solidFill>
                <a:latin typeface="+mj-lt"/>
              </a:rPr>
              <a:t>Information related to a perpetrator’s stabilisation (</a:t>
            </a:r>
            <a:r>
              <a:rPr lang="en-AU" sz="1200" b="1">
                <a:solidFill>
                  <a:schemeClr val="accent2"/>
                </a:solidFill>
                <a:latin typeface="+mj-lt"/>
              </a:rPr>
              <a:t>stabilisation factors</a:t>
            </a:r>
            <a:r>
              <a:rPr lang="en-AU" sz="1200">
                <a:solidFill>
                  <a:schemeClr val="tx2"/>
                </a:solidFill>
                <a:latin typeface="+mj-lt"/>
              </a:rPr>
              <a:t>). </a:t>
            </a: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5" name="Slide Number Placeholder 4">
            <a:extLst>
              <a:ext uri="{FF2B5EF4-FFF2-40B4-BE49-F238E27FC236}">
                <a16:creationId xmlns:a16="http://schemas.microsoft.com/office/drawing/2014/main" id="{E86FC04B-858B-4160-887C-4187C1663326}"/>
              </a:ext>
            </a:extLst>
          </p:cNvPr>
          <p:cNvSpPr>
            <a:spLocks noGrp="1"/>
          </p:cNvSpPr>
          <p:nvPr>
            <p:ph type="sldNum" sz="quarter" idx="12"/>
          </p:nvPr>
        </p:nvSpPr>
        <p:spPr/>
        <p:txBody>
          <a:bodyPr/>
          <a:lstStyle/>
          <a:p>
            <a:fld id="{636C11FB-B6ED-4826-AA49-B2A0CC68C0B4}" type="slidenum">
              <a:rPr lang="en-AU" smtClean="0"/>
              <a:pPr/>
              <a:t>9</a:t>
            </a:fld>
            <a:endParaRPr lang="en-AU"/>
          </a:p>
        </p:txBody>
      </p:sp>
    </p:spTree>
    <p:extLst>
      <p:ext uri="{BB962C8B-B14F-4D97-AF65-F5344CB8AC3E}">
        <p14:creationId xmlns:p14="http://schemas.microsoft.com/office/powerpoint/2010/main" val="1806752431"/>
      </p:ext>
    </p:extLst>
  </p:cSld>
  <p:clrMapOvr>
    <a:masterClrMapping/>
  </p:clrMapOvr>
</p:sld>
</file>

<file path=ppt/theme/theme1.xml><?xml version="1.0" encoding="utf-8"?>
<a:theme xmlns:a="http://schemas.openxmlformats.org/drawingml/2006/main" name="1_Office Theme">
  <a:themeElements>
    <a:clrScheme name="DPC PPT 2017">
      <a:dk1>
        <a:sysClr val="windowText" lastClr="000000"/>
      </a:dk1>
      <a:lt1>
        <a:sysClr val="window" lastClr="FFFFFF"/>
      </a:lt1>
      <a:dk2>
        <a:srgbClr val="53565A"/>
      </a:dk2>
      <a:lt2>
        <a:srgbClr val="FFFFFF"/>
      </a:lt2>
      <a:accent1>
        <a:srgbClr val="0072CE"/>
      </a:accent1>
      <a:accent2>
        <a:srgbClr val="009CA6"/>
      </a:accent2>
      <a:accent3>
        <a:srgbClr val="87189D"/>
      </a:accent3>
      <a:accent4>
        <a:srgbClr val="E35205"/>
      </a:accent4>
      <a:accent5>
        <a:srgbClr val="007B4B"/>
      </a:accent5>
      <a:accent6>
        <a:srgbClr val="AF272F"/>
      </a:accent6>
      <a:hlink>
        <a:srgbClr val="0072CE"/>
      </a:hlink>
      <a:folHlink>
        <a:srgbClr val="87189D"/>
      </a:folHlink>
    </a:clrScheme>
    <a:fontScheme name="BI Unit VIC font">
      <a:majorFont>
        <a:latin typeface="VIC"/>
        <a:ea typeface=""/>
        <a:cs typeface=""/>
      </a:majorFont>
      <a:minorFont>
        <a:latin typeface="VIC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l">
          <a:defRPr sz="1000"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ly A4 print PPT.potx" id="{1FFAFA2C-26CE-46BC-AE29-F3358A1AABE6}" vid="{FEB580A3-2608-4312-8F36-FB22C400B4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8a0d977-2638-48f4-87c2-ee762ca21d02">
      <UserInfo>
        <DisplayName>Kate Phillips (DPC)</DisplayName>
        <AccountId>33</AccountId>
        <AccountType/>
      </UserInfo>
      <UserInfo>
        <DisplayName>Robyn Miller (DPC)</DisplayName>
        <AccountId>38</AccountId>
        <AccountType/>
      </UserInfo>
      <UserInfo>
        <DisplayName>Kerry O'Brien (DPC)</DisplayName>
        <AccountId>27</AccountId>
        <AccountType/>
      </UserInfo>
      <UserInfo>
        <DisplayName>Juliet Reardon (DPC)</DisplayName>
        <AccountId>41</AccountId>
        <AccountType/>
      </UserInfo>
      <UserInfo>
        <DisplayName>Tim Hannan (DPC)</DisplayName>
        <AccountId>24</AccountId>
        <AccountType/>
      </UserInfo>
      <UserInfo>
        <DisplayName>Fiona Grinwald (DPC)</DisplayName>
        <AccountId>37</AccountId>
        <AccountType/>
      </UserInfo>
      <UserInfo>
        <DisplayName>Sam Hannah-Rankin (DPC)</DisplayName>
        <AccountId>22</AccountId>
        <AccountType/>
      </UserInfo>
      <UserInfo>
        <DisplayName>Gwen Cruise (DPC)</DisplayName>
        <AccountId>35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6FD86B706D8841BD5EA62EDA67A849" ma:contentTypeVersion="10" ma:contentTypeDescription="Create a new document." ma:contentTypeScope="" ma:versionID="92920d1cc0e7931fcfdb67a31dbb5112">
  <xsd:schema xmlns:xsd="http://www.w3.org/2001/XMLSchema" xmlns:xs="http://www.w3.org/2001/XMLSchema" xmlns:p="http://schemas.microsoft.com/office/2006/metadata/properties" xmlns:ns2="cf8aecac-2894-4ec0-95c5-4dc85e909f79" xmlns:ns3="c8a0d977-2638-48f4-87c2-ee762ca21d02" targetNamespace="http://schemas.microsoft.com/office/2006/metadata/properties" ma:root="true" ma:fieldsID="06f7cf317be01cebdc0bc17f5ad36ea9" ns2:_="" ns3:_="">
    <xsd:import namespace="cf8aecac-2894-4ec0-95c5-4dc85e909f79"/>
    <xsd:import namespace="c8a0d977-2638-48f4-87c2-ee762ca21d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aecac-2894-4ec0-95c5-4dc85e909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a0d977-2638-48f4-87c2-ee762ca21d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2D8F7-919F-45E3-991D-278EB87A907A}">
  <ds:schemaRefs>
    <ds:schemaRef ds:uri="http://schemas.microsoft.com/office/2006/documentManagement/types"/>
    <ds:schemaRef ds:uri="cf8aecac-2894-4ec0-95c5-4dc85e909f79"/>
    <ds:schemaRef ds:uri="http://purl.org/dc/elements/1.1/"/>
    <ds:schemaRef ds:uri="http://schemas.microsoft.com/office/2006/metadata/properties"/>
    <ds:schemaRef ds:uri="c8a0d977-2638-48f4-87c2-ee762ca21d02"/>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0BB0198-05EF-45CE-BE12-4BB494A0FA87}">
  <ds:schemaRefs>
    <ds:schemaRef ds:uri="c8a0d977-2638-48f4-87c2-ee762ca21d02"/>
    <ds:schemaRef ds:uri="cf8aecac-2894-4ec0-95c5-4dc85e909f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12DC20-D6ED-4FE1-BEFF-2B8D36160E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2558</Words>
  <Application>Microsoft Office PowerPoint</Application>
  <PresentationFormat>On-screen Show (4:3)</PresentationFormat>
  <Paragraphs>269</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VIC</vt:lpstr>
      <vt:lpstr>VIC Light</vt:lpstr>
      <vt:lpstr>Wingdings</vt:lpstr>
      <vt:lpstr>1_Office Theme</vt:lpstr>
      <vt:lpstr>Family Violence Information Sharing Session 3 – How do I respond to a family violence information sharing request or share proactively?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Victorian Temperature Check: micro-surveys</dc:title>
  <dc:creator>Chiara Varazzani</dc:creator>
  <cp:lastModifiedBy>Julia Daly</cp:lastModifiedBy>
  <cp:revision>6</cp:revision>
  <dcterms:created xsi:type="dcterms:W3CDTF">2020-03-29T01:13:30Z</dcterms:created>
  <dcterms:modified xsi:type="dcterms:W3CDTF">2021-03-25T22:44:52Z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0x010100D06FD86B706D8841BD5EA62EDA67A849</vt:lpwstr>
  </property>
  <property fmtid="{D5CDD505-2E9C-101B-9397-08002B2CF9AE}" pid="3" name="ComplianceAssetId">
    <vt:lpwstr/>
  </property>
  <property fmtid="{D5CDD505-2E9C-101B-9397-08002B2CF9AE}" pid="4" name="SharedWithUsers">
    <vt:lpwstr>33;#Kate Phillips (DPC);#38;#Robyn Miller (DPC);#27;#Kerry O'Brien (DPC);#41;#Juliet Reardon (DPC);#24;#Tim Hannan (DPC);#37;#Fiona Grinwald (DPC);#22;#Sam Hannah-Rankin (DPC)</vt:lpwstr>
  </property>
  <property fmtid="{D5CDD505-2E9C-101B-9397-08002B2CF9AE}" pid="5" name="MSIP_Label_43e64453-338c-4f93-8a4d-0039a0a41f2a_Enabled">
    <vt:lpwstr>True</vt:lpwstr>
  </property>
  <property fmtid="{D5CDD505-2E9C-101B-9397-08002B2CF9AE}" pid="6" name="MSIP_Label_43e64453-338c-4f93-8a4d-0039a0a41f2a_SiteId">
    <vt:lpwstr>c0e0601f-0fac-449c-9c88-a104c4eb9f28</vt:lpwstr>
  </property>
  <property fmtid="{D5CDD505-2E9C-101B-9397-08002B2CF9AE}" pid="7" name="MSIP_Label_43e64453-338c-4f93-8a4d-0039a0a41f2a_Owner">
    <vt:lpwstr>Megan.Taylor@familysafety.vic.gov.au</vt:lpwstr>
  </property>
  <property fmtid="{D5CDD505-2E9C-101B-9397-08002B2CF9AE}" pid="8" name="MSIP_Label_43e64453-338c-4f93-8a4d-0039a0a41f2a_SetDate">
    <vt:lpwstr>2020-10-13T03:57:47.5072007Z</vt:lpwstr>
  </property>
  <property fmtid="{D5CDD505-2E9C-101B-9397-08002B2CF9AE}" pid="9" name="MSIP_Label_43e64453-338c-4f93-8a4d-0039a0a41f2a_Name">
    <vt:lpwstr>OFFICIAL</vt:lpwstr>
  </property>
  <property fmtid="{D5CDD505-2E9C-101B-9397-08002B2CF9AE}" pid="10" name="MSIP_Label_43e64453-338c-4f93-8a4d-0039a0a41f2a_Application">
    <vt:lpwstr>Microsoft Azure Information Protection</vt:lpwstr>
  </property>
  <property fmtid="{D5CDD505-2E9C-101B-9397-08002B2CF9AE}" pid="11" name="MSIP_Label_43e64453-338c-4f93-8a4d-0039a0a41f2a_ActionId">
    <vt:lpwstr>768d5a57-7a09-4841-a11b-02eb8692ce3e</vt:lpwstr>
  </property>
  <property fmtid="{D5CDD505-2E9C-101B-9397-08002B2CF9AE}" pid="12" name="MSIP_Label_43e64453-338c-4f93-8a4d-0039a0a41f2a_Extended_MSFT_Method">
    <vt:lpwstr>Automatic</vt:lpwstr>
  </property>
  <property fmtid="{D5CDD505-2E9C-101B-9397-08002B2CF9AE}" pid="13" name="MSIP_Label_7158ebbd-6c5e-441f-bfc9-4eb8c11e3978_Enabled">
    <vt:lpwstr>True</vt:lpwstr>
  </property>
  <property fmtid="{D5CDD505-2E9C-101B-9397-08002B2CF9AE}" pid="14" name="MSIP_Label_7158ebbd-6c5e-441f-bfc9-4eb8c11e3978_SiteId">
    <vt:lpwstr>722ea0be-3e1c-4b11-ad6f-9401d6856e24</vt:lpwstr>
  </property>
  <property fmtid="{D5CDD505-2E9C-101B-9397-08002B2CF9AE}" pid="15" name="MSIP_Label_7158ebbd-6c5e-441f-bfc9-4eb8c11e3978_Owner">
    <vt:lpwstr>jenny.liao@dpc.vic.gov.au</vt:lpwstr>
  </property>
  <property fmtid="{D5CDD505-2E9C-101B-9397-08002B2CF9AE}" pid="16" name="MSIP_Label_7158ebbd-6c5e-441f-bfc9-4eb8c11e3978_SetDate">
    <vt:lpwstr>2020-03-29T02:39:57.8335998Z</vt:lpwstr>
  </property>
  <property fmtid="{D5CDD505-2E9C-101B-9397-08002B2CF9AE}" pid="17" name="MSIP_Label_7158ebbd-6c5e-441f-bfc9-4eb8c11e3978_Name">
    <vt:lpwstr>OFFICIAL</vt:lpwstr>
  </property>
  <property fmtid="{D5CDD505-2E9C-101B-9397-08002B2CF9AE}" pid="18" name="MSIP_Label_7158ebbd-6c5e-441f-bfc9-4eb8c11e3978_Application">
    <vt:lpwstr>Microsoft Azure Information Protection</vt:lpwstr>
  </property>
  <property fmtid="{D5CDD505-2E9C-101B-9397-08002B2CF9AE}" pid="19" name="MSIP_Label_7158ebbd-6c5e-441f-bfc9-4eb8c11e3978_Extended_MSFT_Method">
    <vt:lpwstr>Manual</vt:lpwstr>
  </property>
  <property fmtid="{D5CDD505-2E9C-101B-9397-08002B2CF9AE}" pid="20" name="Sensitivity">
    <vt:lpwstr>OFFICIAL OFFICIAL</vt:lpwstr>
  </property>
</Properties>
</file>